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5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noFill/>
        </p:spPr>
      </p:pic>
      <p:pic>
        <p:nvPicPr>
          <p:cNvPr id="2" name="Picture 2" descr="Resultado de imagen de brenda chap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1309697" cy="135732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357686" y="92867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Brenda </a:t>
            </a:r>
            <a:r>
              <a:rPr lang="es-ES" sz="2000" dirty="0" err="1" smtClean="0"/>
              <a:t>Chapman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214546" y="1928802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S.XX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85984" y="2500306"/>
            <a:ext cx="3176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 </a:t>
            </a:r>
            <a:r>
              <a:rPr lang="es-ES" dirty="0" err="1" smtClean="0"/>
              <a:t>Beason,Illinois</a:t>
            </a:r>
            <a:r>
              <a:rPr lang="es-ES" dirty="0" smtClean="0"/>
              <a:t>, Estados Unidos.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285984" y="3143248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Trabajó en Walt  Disney , ganó un premio Óscar y un Globo de Oro  por su película.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285984" y="4857760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Creó una  nueva princesa que fuera : fuerte , independiente , ‘‘valiente’’ y así se creó la película de valiente.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2019-11-20T08:49:53Z</dcterms:created>
  <dcterms:modified xsi:type="dcterms:W3CDTF">2019-12-05T08:52:28Z</dcterms:modified>
</cp:coreProperties>
</file>