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AA73-F4FF-49A2-8CDA-410A56605D88}" type="datetimeFigureOut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BEE8-3329-40D6-ADA0-34D27E3827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r="8852" b="50000"/>
          <a:stretch>
            <a:fillRect/>
          </a:stretch>
        </p:blipFill>
        <p:spPr bwMode="auto">
          <a:xfrm>
            <a:off x="928662" y="642918"/>
            <a:ext cx="7572428" cy="5286412"/>
          </a:xfrm>
          <a:prstGeom prst="rect">
            <a:avLst/>
          </a:prstGeom>
          <a:noFill/>
        </p:spPr>
      </p:pic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142984"/>
            <a:ext cx="1285884" cy="124892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786314" y="150017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Sonita </a:t>
            </a:r>
            <a:r>
              <a:rPr lang="es-ES" dirty="0" err="1" smtClean="0"/>
              <a:t>Alizadeh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71802" y="235743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786050" y="278605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Afganistán 1996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57488" y="3286124"/>
            <a:ext cx="557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 sus diez años la vendieron en matrimonio dijo su madre  que necesitaba el dinero para comprarle una novia a su hermano, los </a:t>
            </a:r>
            <a:r>
              <a:rPr lang="es-ES" dirty="0"/>
              <a:t>ú</a:t>
            </a:r>
            <a:r>
              <a:rPr lang="es-ES" dirty="0" smtClean="0"/>
              <a:t>ltimos preparativos todo se fue al traste.</a:t>
            </a:r>
          </a:p>
          <a:p>
            <a:r>
              <a:rPr lang="es-ES" dirty="0" smtClean="0"/>
              <a:t>Estalló una bomba en  Irán su hermano y ella tuvieron que ir a un campo de refugiados. Al final no se caso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857488" y="492919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una gran cantante y escritora contra las </a:t>
            </a:r>
            <a:r>
              <a:rPr lang="es-ES" dirty="0" err="1"/>
              <a:t>v</a:t>
            </a:r>
            <a:r>
              <a:rPr lang="es-ES" dirty="0" err="1" smtClean="0"/>
              <a:t>ents</a:t>
            </a:r>
            <a:r>
              <a:rPr lang="es-ES" dirty="0" smtClean="0"/>
              <a:t> de novias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2019-12-05T08:25:05Z</dcterms:created>
  <dcterms:modified xsi:type="dcterms:W3CDTF">2019-12-05T08:49:40Z</dcterms:modified>
</cp:coreProperties>
</file>