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Desktop\Nueva carpeta\b7115b8cb.jpg"/>
          <p:cNvPicPr>
            <a:picLocks noChangeAspect="1" noChangeArrowheads="1"/>
          </p:cNvPicPr>
          <p:nvPr/>
        </p:nvPicPr>
        <p:blipFill>
          <a:blip r:embed="rId2" cstate="print"/>
          <a:srcRect b="49212"/>
          <a:stretch>
            <a:fillRect/>
          </a:stretch>
        </p:blipFill>
        <p:spPr bwMode="auto">
          <a:xfrm>
            <a:off x="0" y="0"/>
            <a:ext cx="9144000" cy="645333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4187958" y="1124744"/>
            <a:ext cx="2800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Miriam </a:t>
            </a:r>
            <a:r>
              <a:rPr lang="es-ES" dirty="0" err="1" smtClean="0"/>
              <a:t>Makeba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123727" y="2060848"/>
            <a:ext cx="3600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En el siglo XX y XXI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2075723" y="2564904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Nació el 4 de marzo de 1932 en </a:t>
            </a:r>
            <a:r>
              <a:rPr lang="es-ES" sz="1400" dirty="0" err="1" smtClean="0"/>
              <a:t>Johanesburgo</a:t>
            </a:r>
            <a:r>
              <a:rPr lang="es-ES" sz="1400" dirty="0" smtClean="0"/>
              <a:t> y  el 9 de noviembre de 2008 falleció en la localidad de </a:t>
            </a:r>
            <a:r>
              <a:rPr lang="es-ES" sz="1400" dirty="0" err="1" smtClean="0"/>
              <a:t>Castel</a:t>
            </a:r>
            <a:r>
              <a:rPr lang="es-ES" sz="1400" dirty="0" smtClean="0"/>
              <a:t>.</a:t>
            </a:r>
            <a:endParaRPr lang="es-ES" sz="1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2051720" y="5085185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Fue una cantante sudafricana y activista por los derechos humanos.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2123728" y="3212976"/>
            <a:ext cx="55206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En 1960 cuando intentó regresar a Sudáfrica para acudir al funeral de su madre, descubrió que su pasaporte había sido revocado. </a:t>
            </a:r>
            <a:endParaRPr lang="es-ES" dirty="0"/>
          </a:p>
        </p:txBody>
      </p:sp>
      <p:pic>
        <p:nvPicPr>
          <p:cNvPr id="2" name="Picture 2" descr="Resultado de imagen de miriam makeb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548680"/>
            <a:ext cx="1329227" cy="15121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37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4</cp:revision>
  <dcterms:created xsi:type="dcterms:W3CDTF">2019-11-20T08:49:53Z</dcterms:created>
  <dcterms:modified xsi:type="dcterms:W3CDTF">2019-12-05T08:39:56Z</dcterms:modified>
</cp:coreProperties>
</file>