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59BB8-811E-4BDE-8C76-A1C77FA6D379}" type="datetimeFigureOut">
              <a:rPr lang="es-ES" smtClean="0"/>
              <a:t>04/12/2019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A4FCB-9A78-42C8-99D9-2FF9A07422B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sz="1200" b="1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Eunice </a:t>
            </a:r>
            <a:r>
              <a:rPr lang="es-ES" sz="1200" b="1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Kathleen</a:t>
            </a:r>
            <a:r>
              <a:rPr lang="es-ES" sz="1200" b="1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1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Waymon</a:t>
            </a:r>
            <a:r>
              <a:rPr lang="es-ES" sz="1200" b="1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su nombre </a:t>
            </a:r>
            <a:r>
              <a:rPr lang="es-ES" sz="1200" b="1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artísttico</a:t>
            </a:r>
            <a:r>
              <a:rPr lang="es-ES" sz="1200" b="1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es  Nina </a:t>
            </a:r>
            <a:r>
              <a:rPr lang="es-ES" sz="1200" b="1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Simone</a:t>
            </a:r>
            <a:r>
              <a:rPr lang="es-ES" sz="1200" b="1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s-E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b="1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Nacío</a:t>
            </a:r>
            <a:r>
              <a:rPr lang="es-ES" sz="1200" b="1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el 21 de febrero en 1933 en </a:t>
            </a:r>
            <a:r>
              <a:rPr lang="es-ES" sz="1200" b="1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Tyron</a:t>
            </a:r>
            <a:r>
              <a:rPr lang="es-ES" sz="1200" b="1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Estados Unidos y </a:t>
            </a:r>
            <a:r>
              <a:rPr lang="es-ES" sz="1200" b="1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fallecío</a:t>
            </a:r>
            <a:r>
              <a:rPr lang="es-ES" sz="1200" b="1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el 21 de abril de 2003 en </a:t>
            </a:r>
            <a:r>
              <a:rPr lang="es-ES" sz="1200" b="1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Carry</a:t>
            </a:r>
            <a:r>
              <a:rPr lang="es-ES" sz="1200" b="1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-le-</a:t>
            </a:r>
            <a:r>
              <a:rPr lang="es-ES" sz="1200" b="1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Rouet</a:t>
            </a:r>
            <a:r>
              <a:rPr lang="es-ES" sz="1200" b="1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Francia.</a:t>
            </a:r>
            <a:endParaRPr lang="es-E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b="1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Fue una </a:t>
            </a:r>
            <a:r>
              <a:rPr lang="es-ES" sz="1200" b="1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cantante,compositoray</a:t>
            </a:r>
            <a:r>
              <a:rPr lang="es-ES" sz="1200" b="1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pianista , la palabra que mejor la caracteriza es eclecticismo.</a:t>
            </a:r>
            <a:endParaRPr lang="es-E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b="1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s-E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A4FCB-9A78-42C8-99D9-2FF9A07422B3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Desktop\Nueva carpeta\b7115b8cb.jpg"/>
          <p:cNvPicPr>
            <a:picLocks noChangeAspect="1" noChangeArrowheads="1"/>
          </p:cNvPicPr>
          <p:nvPr/>
        </p:nvPicPr>
        <p:blipFill>
          <a:blip r:embed="rId3"/>
          <a:srcRect r="2083" b="50000"/>
          <a:stretch>
            <a:fillRect/>
          </a:stretch>
        </p:blipFill>
        <p:spPr bwMode="auto">
          <a:xfrm>
            <a:off x="-71470" y="357166"/>
            <a:ext cx="7982699" cy="5286412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4357686" y="1142984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 dirty="0" smtClean="0"/>
              <a:t>Eunice </a:t>
            </a:r>
            <a:r>
              <a:rPr lang="es-ES" b="1" u="sng" dirty="0" err="1" smtClean="0"/>
              <a:t>Kathleen</a:t>
            </a:r>
            <a:r>
              <a:rPr lang="es-ES" b="1" u="sng" dirty="0" smtClean="0"/>
              <a:t> </a:t>
            </a:r>
            <a:r>
              <a:rPr lang="es-ES" b="1" u="sng" dirty="0" err="1" smtClean="0"/>
              <a:t>Waymon</a:t>
            </a:r>
            <a:r>
              <a:rPr lang="es-ES" b="1" u="sng" dirty="0" smtClean="0"/>
              <a:t>.</a:t>
            </a:r>
            <a:endParaRPr lang="es-ES" dirty="0" smtClean="0"/>
          </a:p>
        </p:txBody>
      </p:sp>
      <p:sp>
        <p:nvSpPr>
          <p:cNvPr id="9" name="8 CuadroTexto"/>
          <p:cNvSpPr txBox="1"/>
          <p:nvPr/>
        </p:nvSpPr>
        <p:spPr>
          <a:xfrm>
            <a:off x="2571736" y="2071678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Siglos  XX y XXI.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4143372" y="24288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000232" y="2357430"/>
            <a:ext cx="5214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Naío</a:t>
            </a:r>
            <a:r>
              <a:rPr lang="es-ES" dirty="0" smtClean="0"/>
              <a:t> en </a:t>
            </a:r>
            <a:r>
              <a:rPr lang="es-ES" dirty="0" err="1" smtClean="0"/>
              <a:t>Tyron</a:t>
            </a:r>
            <a:r>
              <a:rPr lang="es-ES" dirty="0" smtClean="0"/>
              <a:t> Estados Unidos y </a:t>
            </a:r>
            <a:r>
              <a:rPr lang="es-ES" dirty="0" err="1" smtClean="0"/>
              <a:t>fallecío</a:t>
            </a:r>
            <a:r>
              <a:rPr lang="es-ES" dirty="0" smtClean="0"/>
              <a:t> en </a:t>
            </a:r>
            <a:r>
              <a:rPr lang="es-ES" dirty="0" err="1" smtClean="0"/>
              <a:t>Carry</a:t>
            </a:r>
            <a:r>
              <a:rPr lang="es-ES" dirty="0" smtClean="0"/>
              <a:t>-le-</a:t>
            </a:r>
            <a:r>
              <a:rPr lang="es-ES" dirty="0" err="1" smtClean="0"/>
              <a:t>Routt</a:t>
            </a:r>
            <a:r>
              <a:rPr lang="es-ES" dirty="0" smtClean="0"/>
              <a:t>, Francia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785918" y="3357562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Fue una gran luchadora de los derechos civiles de las  personas de ascendencia </a:t>
            </a:r>
            <a:r>
              <a:rPr lang="es-ES" dirty="0" err="1" smtClean="0"/>
              <a:t>áfricana</a:t>
            </a:r>
            <a:r>
              <a:rPr lang="es-ES" dirty="0" smtClean="0"/>
              <a:t> .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500298" y="4714884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Por lo bien qué cantaba.</a:t>
            </a:r>
            <a:endParaRPr lang="es-ES" dirty="0"/>
          </a:p>
        </p:txBody>
      </p:sp>
      <p:pic>
        <p:nvPicPr>
          <p:cNvPr id="3076" name="Picture 4" descr="Resultado de imagen de nina simone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857232"/>
            <a:ext cx="1261641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50</Words>
  <PresentationFormat>Presentación en pantalla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5</cp:revision>
  <dcterms:created xsi:type="dcterms:W3CDTF">2019-11-20T08:49:53Z</dcterms:created>
  <dcterms:modified xsi:type="dcterms:W3CDTF">2019-12-04T09:43:28Z</dcterms:modified>
</cp:coreProperties>
</file>