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 cstate="print"/>
          <a:srcRect b="51575"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283968" y="1052736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Maria Reiche</a:t>
            </a:r>
            <a:endParaRPr lang="es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123728" y="2276872"/>
            <a:ext cx="6240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Siglo XX</a:t>
            </a:r>
            <a:endParaRPr lang="es-ES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23728" y="2780928"/>
            <a:ext cx="6240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Nació en Alemania (Dresde)y murió en Perú(Lima)</a:t>
            </a:r>
            <a:endParaRPr lang="es-ES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23728" y="3573016"/>
            <a:ext cx="6240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Fue célebre por sus investigaciones y conservación de las líneas de Nazca en Perú. Decidió establecer su hogar en Lima, donde ofreció sus servicios como profesora de gimnasia, alemán e inglés.  </a:t>
            </a:r>
            <a:endParaRPr lang="es-ES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95736" y="5805264"/>
            <a:ext cx="6240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Fue una arqueóloga y matemática</a:t>
            </a:r>
            <a:endParaRPr lang="es-ES" sz="1600" dirty="0"/>
          </a:p>
        </p:txBody>
      </p:sp>
      <p:pic>
        <p:nvPicPr>
          <p:cNvPr id="2" name="Picture 2" descr="https://twinspace.etwinning.net/files/collabspace/3/83/083/93083/images/c3119ddc1_o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296144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2019-12-05T09:38:51Z</dcterms:modified>
</cp:coreProperties>
</file>