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9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736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37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424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182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168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443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353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13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087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80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2AAF1-2A14-43FC-892A-751B5986AFA9}" type="datetimeFigureOut">
              <a:rPr lang="es-ES" smtClean="0"/>
              <a:t>07/04/2020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CA90F-01EE-4D0E-B5C5-D626AE3AA1D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2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3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solidFill>
                  <a:srgbClr val="FF0000"/>
                </a:solidFill>
              </a:rPr>
              <a:t>BIOGRAFIA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Nació el 21/12/1970, actualmente tiene cuarenta y nueve años.</a:t>
            </a:r>
          </a:p>
          <a:p>
            <a:r>
              <a:rPr lang="es-ES" dirty="0" smtClean="0"/>
              <a:t>Estudió primaria en el colegio San José y luego curso los estudios de bachiller en el Instituto Santa Clara.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5383"/>
            <a:ext cx="266245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65103"/>
            <a:ext cx="2685758" cy="20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77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solidFill>
                  <a:schemeClr val="accent1"/>
                </a:solidFill>
              </a:rPr>
              <a:t>CONTINUACIÓN DE LA BIOGRAFIA.</a:t>
            </a:r>
            <a:endParaRPr lang="es-ES" b="1" i="1" u="sng" dirty="0">
              <a:solidFill>
                <a:schemeClr val="accent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 dos hermanos y una hermana,</a:t>
            </a:r>
          </a:p>
          <a:p>
            <a:r>
              <a:rPr lang="es-ES" dirty="0" smtClean="0"/>
              <a:t>Se casó en la Capilla del Santísimo Cristo a los veinticuatro años.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2160240" cy="25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024336" cy="257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3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>
                <a:solidFill>
                  <a:schemeClr val="accent3"/>
                </a:solidFill>
              </a:rPr>
              <a:t>LO ÚLTIMO DE LA BIOGRAFIA </a:t>
            </a:r>
            <a:endParaRPr lang="es-ES" b="1" i="1" u="sng" dirty="0">
              <a:solidFill>
                <a:schemeClr val="accent3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Tiene dos hijas llamadas Andrea que tiene veinte años y Daniela que tiene trece años,</a:t>
            </a:r>
          </a:p>
          <a:p>
            <a:r>
              <a:rPr lang="es-ES" dirty="0" smtClean="0"/>
              <a:t>Ella trabaja de dependienta en una tienda de lámparas y decoración.</a:t>
            </a:r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4286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9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i="1" u="sng" dirty="0" smtClean="0">
                <a:solidFill>
                  <a:srgbClr val="FF0000"/>
                </a:solidFill>
              </a:rPr>
              <a:t>¿Por qué es extraordinaria para mí?</a:t>
            </a:r>
            <a:endParaRPr lang="es-ES" b="1" i="1" u="sng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 elegido está persona porque para mí es extraordinaria, ya que me ha acompañado siempre en los momentos buenos y malos, me ha cuidado, me ha dado consejos…</a:t>
            </a:r>
          </a:p>
          <a:p>
            <a:pPr marL="0" indent="0">
              <a:buNone/>
            </a:pPr>
            <a:r>
              <a:rPr lang="es-ES" dirty="0" smtClean="0"/>
              <a:t>   Por eso es muy importante para mí. 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76" y="4437112"/>
            <a:ext cx="2286432" cy="214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14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139</Words>
  <Application>Microsoft Office PowerPoint</Application>
  <PresentationFormat>Presentación en pantalla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BIOGRAFIA</vt:lpstr>
      <vt:lpstr>CONTINUACIÓN DE LA BIOGRAFIA.</vt:lpstr>
      <vt:lpstr>LO ÚLTIMO DE LA BIOGRAFIA </vt:lpstr>
      <vt:lpstr>¿Por qué es extraordinaria para mí?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ALVAREZ</dc:creator>
  <cp:lastModifiedBy>DANIELA ALVAREZ</cp:lastModifiedBy>
  <cp:revision>3</cp:revision>
  <dcterms:created xsi:type="dcterms:W3CDTF">2020-04-07T13:14:32Z</dcterms:created>
  <dcterms:modified xsi:type="dcterms:W3CDTF">2020-04-07T14:06:37Z</dcterms:modified>
</cp:coreProperties>
</file>