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t="50000"/>
          <a:stretch>
            <a:fillRect/>
          </a:stretch>
        </p:blipFill>
        <p:spPr bwMode="auto">
          <a:xfrm>
            <a:off x="0" y="357166"/>
            <a:ext cx="9144000" cy="580433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14810" y="857232"/>
            <a:ext cx="3048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  Kate Sheppard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57422" y="185736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XIX   y    XX</a:t>
            </a:r>
            <a:endParaRPr lang="es-ES" dirty="0"/>
          </a:p>
        </p:txBody>
      </p:sp>
      <p:pic>
        <p:nvPicPr>
          <p:cNvPr id="2" name="Picture 2" descr="https://twinspace.etwinning.net/files/collabspace/3/83/083/93083/images/bd1045e89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1309695" cy="135732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476485" y="2035959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4125521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5984" y="235743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Nació en Liverpool y murió en Christchurch. 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14546" y="3143248"/>
            <a:ext cx="5905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Kate fue la integrante mas destacada  del movimiento por la ayuda femenina en Nueva Zelanda, y por ello, la feminista más famosa de ese país, siendo la líder y defensora de este movimiento.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357422" y="471488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tuvo un impacto considerable sobre los derechos de la mujer.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2019-11-20T08:49:53Z</dcterms:created>
  <dcterms:modified xsi:type="dcterms:W3CDTF">2019-12-04T09:32:00Z</dcterms:modified>
</cp:coreProperties>
</file>