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23" autoAdjust="0"/>
    <p:restoredTop sz="94660"/>
  </p:normalViewPr>
  <p:slideViewPr>
    <p:cSldViewPr>
      <p:cViewPr>
        <p:scale>
          <a:sx n="77" d="100"/>
          <a:sy n="77" d="100"/>
        </p:scale>
        <p:origin x="-3306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0"/>
            <a:ext cx="9144000" cy="635795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86248" y="107154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Clara </a:t>
            </a:r>
            <a:r>
              <a:rPr lang="es-ES" dirty="0" err="1" smtClean="0"/>
              <a:t>Rockmore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2071678"/>
            <a:ext cx="381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214546" y="2571744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Nacimiento: Vilna, Lituania.</a:t>
            </a:r>
          </a:p>
          <a:p>
            <a:r>
              <a:rPr lang="es-ES" dirty="0" smtClean="0"/>
              <a:t>Muerte: Nueva York.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143108" y="3286124"/>
            <a:ext cx="6000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Clara era una niña prodigio y estaba dedicada a convertirse en una violinista famosa. Después de la Revolución sus padres decidieron abandonar el país. Clara había desarrollado una debilidad en el brazo que la obligó a abandonar el violín.</a:t>
            </a:r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143108" y="5429264"/>
            <a:ext cx="609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era una niña prodigio y una violinista famosa.</a:t>
            </a:r>
            <a:endParaRPr lang="es-ES" dirty="0"/>
          </a:p>
        </p:txBody>
      </p:sp>
      <p:pic>
        <p:nvPicPr>
          <p:cNvPr id="2" name="Picture 2" descr="Resultado de imagen de clara rockmo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71480"/>
            <a:ext cx="1357322" cy="1518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2019-11-20T08:49:53Z</dcterms:created>
  <dcterms:modified xsi:type="dcterms:W3CDTF">2019-12-05T09:38:32Z</dcterms:modified>
</cp:coreProperties>
</file>