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6" d="100"/>
          <a:sy n="106" d="100"/>
        </p:scale>
        <p:origin x="-2748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UARIO\Desktop\Nueva carpeta\b7115b8cb.jpg"/>
          <p:cNvPicPr>
            <a:picLocks noChangeAspect="1" noChangeArrowheads="1"/>
          </p:cNvPicPr>
          <p:nvPr/>
        </p:nvPicPr>
        <p:blipFill>
          <a:blip r:embed="rId2"/>
          <a:srcRect b="50000"/>
          <a:stretch>
            <a:fillRect/>
          </a:stretch>
        </p:blipFill>
        <p:spPr bwMode="auto">
          <a:xfrm>
            <a:off x="0" y="0"/>
            <a:ext cx="6858000" cy="4762501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3071811" y="714348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     </a:t>
            </a:r>
            <a:r>
              <a:rPr lang="es-ES" dirty="0" err="1" smtClean="0"/>
              <a:t>Manal</a:t>
            </a:r>
            <a:r>
              <a:rPr lang="es-ES" dirty="0" smtClean="0"/>
              <a:t> Al-</a:t>
            </a:r>
            <a:r>
              <a:rPr lang="es-ES" dirty="0" err="1" smtClean="0"/>
              <a:t>Sharif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1571612" y="1500167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Siglo XX-XXI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714488" y="2000232"/>
            <a:ext cx="2571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atin typeface="+mj-lt"/>
              </a:rPr>
              <a:t>Nació en Arabia Saudita</a:t>
            </a:r>
            <a:endParaRPr lang="es-ES" sz="1600" dirty="0">
              <a:latin typeface="+mj-lt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643050" y="2357423"/>
            <a:ext cx="457203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 smtClean="0"/>
              <a:t>Manal</a:t>
            </a:r>
            <a:r>
              <a:rPr lang="es-ES" sz="1400" dirty="0" smtClean="0"/>
              <a:t>  fue la primera mujer </a:t>
            </a:r>
            <a:r>
              <a:rPr lang="es-ES" sz="1400" dirty="0" err="1" smtClean="0"/>
              <a:t>saudi</a:t>
            </a:r>
            <a:r>
              <a:rPr lang="es-ES" sz="1400" dirty="0" smtClean="0"/>
              <a:t> en conducir un auto (coche).</a:t>
            </a:r>
          </a:p>
          <a:p>
            <a:r>
              <a:rPr lang="es-ES" sz="1400" dirty="0" smtClean="0"/>
              <a:t>Fue encarcelada por las autoridades </a:t>
            </a:r>
            <a:r>
              <a:rPr lang="es-ES" sz="1400" dirty="0" err="1" smtClean="0"/>
              <a:t>saudies</a:t>
            </a:r>
            <a:r>
              <a:rPr lang="es-ES" sz="1400" dirty="0" smtClean="0"/>
              <a:t> por conducir un auto, algo que esta prohibido a las mujeres en ese país.</a:t>
            </a:r>
            <a:endParaRPr lang="es-ES" sz="1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1643051" y="3714744"/>
            <a:ext cx="44291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Es extraordinaria por haber tenido el valor de haber conducido un auto aunque su religión no lo permita y porque tuvo el valor de defender los derechos de la mujer.</a:t>
            </a:r>
            <a:endParaRPr lang="es-ES" sz="1400" dirty="0"/>
          </a:p>
        </p:txBody>
      </p:sp>
      <p:pic>
        <p:nvPicPr>
          <p:cNvPr id="9" name="8 Imagen" descr="Manal_al-Shraif_face_(cropped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81" y="428596"/>
            <a:ext cx="1000131" cy="114300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75</Words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9</cp:revision>
  <dcterms:created xsi:type="dcterms:W3CDTF">2019-11-20T08:49:53Z</dcterms:created>
  <dcterms:modified xsi:type="dcterms:W3CDTF">2019-12-05T09:38:18Z</dcterms:modified>
</cp:coreProperties>
</file>