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UARIO\Desktop\Nueva carpeta\b7115b8cb.jpg"/>
          <p:cNvPicPr>
            <a:picLocks noChangeAspect="1" noChangeArrowheads="1"/>
          </p:cNvPicPr>
          <p:nvPr/>
        </p:nvPicPr>
        <p:blipFill>
          <a:blip r:embed="rId2"/>
          <a:srcRect t="3906" b="50781"/>
          <a:stretch>
            <a:fillRect/>
          </a:stretch>
        </p:blipFill>
        <p:spPr bwMode="auto">
          <a:xfrm>
            <a:off x="0" y="500042"/>
            <a:ext cx="9144000" cy="5357826"/>
          </a:xfrm>
          <a:prstGeom prst="rect">
            <a:avLst/>
          </a:prstGeom>
          <a:noFill/>
        </p:spPr>
      </p:pic>
      <p:sp>
        <p:nvSpPr>
          <p:cNvPr id="13" name="12 CuadroTexto"/>
          <p:cNvSpPr txBox="1"/>
          <p:nvPr/>
        </p:nvSpPr>
        <p:spPr>
          <a:xfrm>
            <a:off x="4572000" y="1000108"/>
            <a:ext cx="2500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Comic Sans MS" pitchFamily="66" charset="0"/>
              </a:rPr>
              <a:t>Jane </a:t>
            </a:r>
            <a:r>
              <a:rPr lang="es-ES" dirty="0" err="1" smtClean="0">
                <a:latin typeface="Comic Sans MS" pitchFamily="66" charset="0"/>
              </a:rPr>
              <a:t>G</a:t>
            </a:r>
            <a:r>
              <a:rPr lang="es-ES" dirty="0" err="1" smtClean="0">
                <a:latin typeface="Comic Sans MS" pitchFamily="66" charset="0"/>
              </a:rPr>
              <a:t>oodal</a:t>
            </a:r>
            <a:r>
              <a:rPr lang="es-ES" dirty="0" smtClean="0">
                <a:latin typeface="Comic Sans MS" pitchFamily="66" charset="0"/>
              </a:rPr>
              <a:t> </a:t>
            </a:r>
            <a:endParaRPr lang="es-ES" dirty="0">
              <a:latin typeface="Comic Sans MS" pitchFamily="66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2214546" y="2000240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Siglo: XX</a:t>
            </a:r>
            <a:endParaRPr lang="es-E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2214546" y="2428868"/>
            <a:ext cx="4500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Nació en </a:t>
            </a:r>
            <a:r>
              <a:rPr lang="es-ES" dirty="0" err="1" smtClean="0"/>
              <a:t>Hampstead</a:t>
            </a:r>
            <a:r>
              <a:rPr lang="es-ES" dirty="0" smtClean="0"/>
              <a:t>(Reino Unido) </a:t>
            </a:r>
            <a:endParaRPr lang="es-ES" dirty="0"/>
          </a:p>
        </p:txBody>
      </p:sp>
      <p:sp>
        <p:nvSpPr>
          <p:cNvPr id="17" name="16 CuadroTexto"/>
          <p:cNvSpPr txBox="1"/>
          <p:nvPr/>
        </p:nvSpPr>
        <p:spPr>
          <a:xfrm flipH="1">
            <a:off x="2143107" y="3071810"/>
            <a:ext cx="6072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Creo el club de la banana, cada vez que visitaba a los chimpancés, compartía bananas con ellos.</a:t>
            </a:r>
            <a:endParaRPr lang="es-ES" dirty="0"/>
          </a:p>
        </p:txBody>
      </p:sp>
      <p:sp>
        <p:nvSpPr>
          <p:cNvPr id="18" name="17 CuadroTexto"/>
          <p:cNvSpPr txBox="1"/>
          <p:nvPr/>
        </p:nvSpPr>
        <p:spPr>
          <a:xfrm>
            <a:off x="2143108" y="4786322"/>
            <a:ext cx="60722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Porque es </a:t>
            </a:r>
            <a:r>
              <a:rPr lang="es-ES" dirty="0" err="1" smtClean="0"/>
              <a:t>primatóloga</a:t>
            </a:r>
            <a:r>
              <a:rPr lang="es-ES" dirty="0" smtClean="0"/>
              <a:t> y mensajera de la paz en la ONU. </a:t>
            </a:r>
          </a:p>
          <a:p>
            <a:r>
              <a:rPr lang="es-ES" dirty="0" smtClean="0"/>
              <a:t>Y es considerada como la persona que mas conoce a los </a:t>
            </a:r>
            <a:r>
              <a:rPr lang="es-ES" dirty="0" err="1" smtClean="0"/>
              <a:t>chimpacés</a:t>
            </a:r>
            <a:r>
              <a:rPr lang="es-ES" dirty="0" smtClean="0"/>
              <a:t> en el mundo.</a:t>
            </a:r>
            <a:endParaRPr lang="es-ES" dirty="0"/>
          </a:p>
        </p:txBody>
      </p:sp>
      <p:pic>
        <p:nvPicPr>
          <p:cNvPr id="2" name="Picture 2" descr="C:\Users\USUARIO\Desktop\6BAI66XCNNHDLHM2ACTQ2XPM2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571480"/>
            <a:ext cx="1571636" cy="13573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58</Words>
  <PresentationFormat>Presentación en pantalla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7</cp:revision>
  <dcterms:created xsi:type="dcterms:W3CDTF">2019-11-20T08:49:53Z</dcterms:created>
  <dcterms:modified xsi:type="dcterms:W3CDTF">2019-12-05T08:52:09Z</dcterms:modified>
</cp:coreProperties>
</file>