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8" r:id="rId5"/>
    <p:sldId id="259" r:id="rId6"/>
    <p:sldId id="262" r:id="rId7"/>
    <p:sldId id="263" r:id="rId8"/>
    <p:sldId id="264" r:id="rId9"/>
    <p:sldId id="260" r:id="rId10"/>
    <p:sldId id="261" r:id="rId11"/>
    <p:sldId id="265" r:id="rId12"/>
    <p:sldId id="270" r:id="rId13"/>
    <p:sldId id="269" r:id="rId14"/>
    <p:sldId id="266" r:id="rId15"/>
    <p:sldId id="267"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86E"/>
    <a:srgbClr val="B82B2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15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E8B4CAD-C103-4D06-968C-5776DCA79CEE}" type="datetimeFigureOut">
              <a:rPr lang="es-ES" smtClean="0"/>
              <a:t>01/04/2020</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136EB70-7A48-43EA-8A64-DB0DA1B46EDD}"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E8B4CAD-C103-4D06-968C-5776DCA79CEE}" type="datetimeFigureOut">
              <a:rPr lang="es-ES" smtClean="0"/>
              <a:t>01/04/2020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E8B4CAD-C103-4D06-968C-5776DCA79CEE}" type="datetimeFigureOut">
              <a:rPr lang="es-ES" smtClean="0"/>
              <a:t>01/04/2020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8B4CAD-C103-4D06-968C-5776DCA79CEE}" type="datetimeFigureOut">
              <a:rPr lang="es-ES" smtClean="0"/>
              <a:t>01/04/2020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8B4CAD-C103-4D06-968C-5776DCA79CEE}" type="datetimeFigureOut">
              <a:rPr lang="es-ES" smtClean="0"/>
              <a:t>01/04/2020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E8B4CAD-C103-4D06-968C-5776DCA79CEE}" type="datetimeFigureOut">
              <a:rPr lang="es-ES" smtClean="0"/>
              <a:t>01/04/2020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136EB70-7A48-43EA-8A64-DB0DA1B46EDD}"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E8B4CAD-C103-4D06-968C-5776DCA79CEE}" type="datetimeFigureOut">
              <a:rPr lang="es-ES" smtClean="0"/>
              <a:t>01/04/2020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E8B4CAD-C103-4D06-968C-5776DCA79CEE}" type="datetimeFigureOut">
              <a:rPr lang="es-ES" smtClean="0"/>
              <a:t>01/04/2020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4CAD-C103-4D06-968C-5776DCA79CEE}" type="datetimeFigureOut">
              <a:rPr lang="es-ES" smtClean="0"/>
              <a:t>01/04/2020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8B4CAD-C103-4D06-968C-5776DCA79CEE}" type="datetimeFigureOut">
              <a:rPr lang="es-ES" smtClean="0"/>
              <a:t>01/04/2020</a:t>
            </a:fld>
            <a:endParaRPr lang="es-ES"/>
          </a:p>
        </p:txBody>
      </p:sp>
      <p:sp>
        <p:nvSpPr>
          <p:cNvPr id="7" name="Slide Number Placeholder 6"/>
          <p:cNvSpPr>
            <a:spLocks noGrp="1"/>
          </p:cNvSpPr>
          <p:nvPr>
            <p:ph type="sldNum" sz="quarter" idx="12"/>
          </p:nvPr>
        </p:nvSpPr>
        <p:spPr/>
        <p:txBody>
          <a:bodyPr/>
          <a:lstStyle/>
          <a:p>
            <a:fld id="{7136EB70-7A48-43EA-8A64-DB0DA1B46EDD}"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8B4CAD-C103-4D06-968C-5776DCA79CEE}" type="datetimeFigureOut">
              <a:rPr lang="es-ES" smtClean="0"/>
              <a:t>01/04/2020</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7136EB70-7A48-43EA-8A64-DB0DA1B46ED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E8B4CAD-C103-4D06-968C-5776DCA79CEE}" type="datetimeFigureOut">
              <a:rPr lang="es-ES" smtClean="0"/>
              <a:t>01/04/2020</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136EB70-7A48-43EA-8A64-DB0DA1B46ED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268760"/>
            <a:ext cx="7772400" cy="3024336"/>
          </a:xfrm>
        </p:spPr>
        <p:txBody>
          <a:bodyPr>
            <a:noAutofit/>
          </a:bodyPr>
          <a:lstStyle/>
          <a:p>
            <a:r>
              <a:rPr lang="es-ES" sz="6600" dirty="0" smtClean="0">
                <a:solidFill>
                  <a:srgbClr val="0070C0"/>
                </a:solidFill>
              </a:rPr>
              <a:t>MI MUJER EXTRAORDINARIA</a:t>
            </a:r>
            <a:endParaRPr lang="es-ES" sz="6600" dirty="0">
              <a:solidFill>
                <a:srgbClr val="0070C0"/>
              </a:solidFill>
            </a:endParaRPr>
          </a:p>
        </p:txBody>
      </p:sp>
      <p:sp>
        <p:nvSpPr>
          <p:cNvPr id="3" name="2 Subtítulo"/>
          <p:cNvSpPr>
            <a:spLocks noGrp="1"/>
          </p:cNvSpPr>
          <p:nvPr>
            <p:ph type="subTitle" idx="1"/>
          </p:nvPr>
        </p:nvSpPr>
        <p:spPr>
          <a:xfrm>
            <a:off x="11700792" y="5733256"/>
            <a:ext cx="117727" cy="168424"/>
          </a:xfrm>
        </p:spPr>
        <p:txBody>
          <a:bodyPr>
            <a:normAutofit fontScale="32500" lnSpcReduction="20000"/>
          </a:bodyPr>
          <a:lstStyle/>
          <a:p>
            <a:r>
              <a:rPr lang="es-ES" dirty="0" smtClean="0"/>
              <a:t>,</a:t>
            </a:r>
            <a:endParaRPr lang="es-ES" dirty="0"/>
          </a:p>
        </p:txBody>
      </p:sp>
    </p:spTree>
    <p:extLst>
      <p:ext uri="{BB962C8B-B14F-4D97-AF65-F5344CB8AC3E}">
        <p14:creationId xmlns:p14="http://schemas.microsoft.com/office/powerpoint/2010/main" val="2576779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1 CuadroTexto"/>
          <p:cNvSpPr txBox="1"/>
          <p:nvPr/>
        </p:nvSpPr>
        <p:spPr>
          <a:xfrm>
            <a:off x="4067944" y="0"/>
            <a:ext cx="4680520" cy="584775"/>
          </a:xfrm>
          <a:prstGeom prst="rect">
            <a:avLst/>
          </a:prstGeom>
          <a:noFill/>
        </p:spPr>
        <p:txBody>
          <a:bodyPr wrap="square" rtlCol="0">
            <a:spAutoFit/>
          </a:bodyPr>
          <a:lstStyle/>
          <a:p>
            <a:pPr algn="ctr"/>
            <a:r>
              <a:rPr lang="es-ES" sz="3200" b="1" dirty="0" smtClean="0">
                <a:solidFill>
                  <a:srgbClr val="FF0000"/>
                </a:solidFill>
              </a:rPr>
              <a:t>CELEBRACIONES</a:t>
            </a:r>
            <a:endParaRPr lang="es-ES" sz="3200" b="1" dirty="0">
              <a:solidFill>
                <a:srgbClr val="FF0000"/>
              </a:solidFill>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052736"/>
            <a:ext cx="7776864" cy="5184576"/>
          </a:xfrm>
          <a:prstGeom prst="rect">
            <a:avLst/>
          </a:prstGeom>
        </p:spPr>
      </p:pic>
    </p:spTree>
    <p:extLst>
      <p:ext uri="{BB962C8B-B14F-4D97-AF65-F5344CB8AC3E}">
        <p14:creationId xmlns:p14="http://schemas.microsoft.com/office/powerpoint/2010/main" val="130518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B82B20"/>
        </a:soli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64" y="643922"/>
            <a:ext cx="8028384" cy="5737406"/>
          </a:xfrm>
          <a:prstGeom prst="rect">
            <a:avLst/>
          </a:prstGeom>
        </p:spPr>
      </p:pic>
    </p:spTree>
    <p:extLst>
      <p:ext uri="{BB962C8B-B14F-4D97-AF65-F5344CB8AC3E}">
        <p14:creationId xmlns:p14="http://schemas.microsoft.com/office/powerpoint/2010/main" val="225427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268760"/>
            <a:ext cx="6156176" cy="4617132"/>
          </a:xfrm>
          <a:prstGeom prst="rect">
            <a:avLst/>
          </a:prstGeom>
        </p:spPr>
      </p:pic>
      <p:sp>
        <p:nvSpPr>
          <p:cNvPr id="4" name="3 CuadroTexto"/>
          <p:cNvSpPr txBox="1"/>
          <p:nvPr/>
        </p:nvSpPr>
        <p:spPr>
          <a:xfrm>
            <a:off x="4788024" y="126647"/>
            <a:ext cx="3297698" cy="400110"/>
          </a:xfrm>
          <a:prstGeom prst="rect">
            <a:avLst/>
          </a:prstGeom>
          <a:noFill/>
        </p:spPr>
        <p:txBody>
          <a:bodyPr wrap="none" rtlCol="0">
            <a:spAutoFit/>
          </a:bodyPr>
          <a:lstStyle/>
          <a:p>
            <a:r>
              <a:rPr lang="es-ES" sz="2000" b="1" dirty="0" smtClean="0">
                <a:solidFill>
                  <a:srgbClr val="18A86E"/>
                </a:solidFill>
              </a:rPr>
              <a:t>PREPARANDO MI CUMPLE</a:t>
            </a:r>
            <a:endParaRPr lang="es-ES" sz="2000" b="1" dirty="0">
              <a:solidFill>
                <a:srgbClr val="18A86E"/>
              </a:solidFill>
            </a:endParaRPr>
          </a:p>
        </p:txBody>
      </p:sp>
    </p:spTree>
    <p:extLst>
      <p:ext uri="{BB962C8B-B14F-4D97-AF65-F5344CB8AC3E}">
        <p14:creationId xmlns:p14="http://schemas.microsoft.com/office/powerpoint/2010/main" val="199645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1043608" y="737409"/>
            <a:ext cx="7272808" cy="1323439"/>
          </a:xfrm>
          <a:prstGeom prst="rect">
            <a:avLst/>
          </a:prstGeom>
          <a:noFill/>
        </p:spPr>
        <p:txBody>
          <a:bodyPr wrap="square" rtlCol="0">
            <a:spAutoFit/>
          </a:bodyPr>
          <a:lstStyle/>
          <a:p>
            <a:pPr algn="ctr"/>
            <a:r>
              <a:rPr lang="es-ES" sz="4000" b="1" i="1" dirty="0" smtClean="0">
                <a:solidFill>
                  <a:srgbClr val="7030A0"/>
                </a:solidFill>
                <a:latin typeface="Bloody" pitchFamily="2" charset="0"/>
              </a:rPr>
              <a:t>NO SE PIERDE NINGÚN MOMENTO ESPECIAL</a:t>
            </a:r>
            <a:endParaRPr lang="es-ES" sz="4000" b="1" i="1" dirty="0">
              <a:solidFill>
                <a:srgbClr val="7030A0"/>
              </a:solidFill>
              <a:latin typeface="Bloody" pitchFamily="2" charset="0"/>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836" y="2204864"/>
            <a:ext cx="3168352" cy="4224469"/>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3 CuadroTexto"/>
          <p:cNvSpPr txBox="1"/>
          <p:nvPr/>
        </p:nvSpPr>
        <p:spPr>
          <a:xfrm>
            <a:off x="5292080" y="25460"/>
            <a:ext cx="2326278" cy="523220"/>
          </a:xfrm>
          <a:prstGeom prst="rect">
            <a:avLst/>
          </a:prstGeom>
          <a:noFill/>
        </p:spPr>
        <p:txBody>
          <a:bodyPr wrap="none" rtlCol="0">
            <a:spAutoFit/>
          </a:bodyPr>
          <a:lstStyle/>
          <a:p>
            <a:r>
              <a:rPr lang="es-ES" sz="2800" b="1" dirty="0" smtClean="0">
                <a:solidFill>
                  <a:srgbClr val="FF0000"/>
                </a:solidFill>
              </a:rPr>
              <a:t>FOTÓGRAFA</a:t>
            </a:r>
            <a:endParaRPr lang="es-ES" sz="2800" b="1" dirty="0">
              <a:solidFill>
                <a:srgbClr val="FF0000"/>
              </a:solidFill>
            </a:endParaRPr>
          </a:p>
        </p:txBody>
      </p:sp>
    </p:spTree>
    <p:extLst>
      <p:ext uri="{BB962C8B-B14F-4D97-AF65-F5344CB8AC3E}">
        <p14:creationId xmlns:p14="http://schemas.microsoft.com/office/powerpoint/2010/main" val="188554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052736"/>
            <a:ext cx="3102091" cy="4653136"/>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052736"/>
            <a:ext cx="3534139" cy="5301208"/>
          </a:xfrm>
          <a:prstGeom prst="rect">
            <a:avLst/>
          </a:prstGeom>
        </p:spPr>
      </p:pic>
      <p:sp>
        <p:nvSpPr>
          <p:cNvPr id="5" name="4 CuadroTexto"/>
          <p:cNvSpPr txBox="1"/>
          <p:nvPr/>
        </p:nvSpPr>
        <p:spPr>
          <a:xfrm>
            <a:off x="4780252" y="46895"/>
            <a:ext cx="3320140" cy="400110"/>
          </a:xfrm>
          <a:prstGeom prst="rect">
            <a:avLst/>
          </a:prstGeom>
          <a:noFill/>
        </p:spPr>
        <p:txBody>
          <a:bodyPr wrap="none" rtlCol="0">
            <a:spAutoFit/>
          </a:bodyPr>
          <a:lstStyle/>
          <a:p>
            <a:r>
              <a:rPr lang="es-ES" sz="2000" b="1" dirty="0" smtClean="0">
                <a:solidFill>
                  <a:srgbClr val="FFFF00"/>
                </a:solidFill>
              </a:rPr>
              <a:t>DETRÁS DE LAS CAMARAS</a:t>
            </a:r>
            <a:endParaRPr lang="es-ES" sz="2000" b="1" dirty="0">
              <a:solidFill>
                <a:srgbClr val="FFFF00"/>
              </a:solidFill>
            </a:endParaRPr>
          </a:p>
        </p:txBody>
      </p:sp>
    </p:spTree>
    <p:extLst>
      <p:ext uri="{BB962C8B-B14F-4D97-AF65-F5344CB8AC3E}">
        <p14:creationId xmlns:p14="http://schemas.microsoft.com/office/powerpoint/2010/main" val="190167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18A86E"/>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980728"/>
            <a:ext cx="3294112" cy="4941168"/>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926563"/>
            <a:ext cx="3096344" cy="5501171"/>
          </a:xfrm>
          <a:prstGeom prst="rect">
            <a:avLst/>
          </a:prstGeom>
        </p:spPr>
      </p:pic>
    </p:spTree>
    <p:extLst>
      <p:ext uri="{BB962C8B-B14F-4D97-AF65-F5344CB8AC3E}">
        <p14:creationId xmlns:p14="http://schemas.microsoft.com/office/powerpoint/2010/main" val="409615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3 CuadroTexto"/>
          <p:cNvSpPr txBox="1"/>
          <p:nvPr/>
        </p:nvSpPr>
        <p:spPr>
          <a:xfrm>
            <a:off x="827584" y="1047823"/>
            <a:ext cx="7560840" cy="9602629"/>
          </a:xfrm>
          <a:prstGeom prst="rect">
            <a:avLst/>
          </a:prstGeom>
          <a:noFill/>
        </p:spPr>
        <p:txBody>
          <a:bodyPr wrap="square" rtlCol="0">
            <a:spAutoFit/>
          </a:bodyPr>
          <a:lstStyle/>
          <a:p>
            <a:pPr algn="ctr"/>
            <a:r>
              <a:rPr lang="es-ES" sz="2400" b="1" dirty="0" smtClean="0">
                <a:solidFill>
                  <a:srgbClr val="0070C0"/>
                </a:solidFill>
              </a:rPr>
              <a:t>INFORMACIÓN SOBRE MI MUJER EXTRAORDINARIA.</a:t>
            </a:r>
          </a:p>
          <a:p>
            <a:endParaRPr lang="es-ES" b="1" dirty="0" smtClean="0"/>
          </a:p>
          <a:p>
            <a:endParaRPr lang="es-ES" dirty="0"/>
          </a:p>
          <a:p>
            <a:pPr algn="just"/>
            <a:r>
              <a:rPr lang="es-ES" sz="2200" b="1" dirty="0" smtClean="0"/>
              <a:t>Mi mujer extraordinaria es mi madre.</a:t>
            </a:r>
          </a:p>
          <a:p>
            <a:pPr algn="just"/>
            <a:r>
              <a:rPr lang="es-ES" sz="2200" b="1" dirty="0" smtClean="0"/>
              <a:t>Mi madre se llama Vanesa, nació el 13 de marzo de 1978 en Santander. Es hija única. La gusta la música, el cine, la gusta mucho viajar, pasar ratos con sus amigas, sobre todo disfrutar de la familia hacer cosas en común, viste muy bien la gusta mucho la ropa. La gusta mucho hacer fiestas en casa para mis amigos. Si tengo alguna duda ella me la resuelve. Puedo contar con ella me apoya en todo momento.</a:t>
            </a:r>
          </a:p>
          <a:p>
            <a:pPr algn="just"/>
            <a:r>
              <a:rPr lang="es-ES" sz="2200" b="1" dirty="0" smtClean="0"/>
              <a:t>Tiene 42 años, es alta , rubia con los ojos azules, tiene el pelo rizado. Y es muy simpática, divertida .</a:t>
            </a:r>
          </a:p>
          <a:p>
            <a:pPr algn="just"/>
            <a:endParaRPr lang="es-ES" sz="2200" b="1"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a:p>
        </p:txBody>
      </p:sp>
    </p:spTree>
    <p:extLst>
      <p:ext uri="{BB962C8B-B14F-4D97-AF65-F5344CB8AC3E}">
        <p14:creationId xmlns:p14="http://schemas.microsoft.com/office/powerpoint/2010/main" val="237374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74645" y="76562"/>
            <a:ext cx="3312368" cy="400110"/>
          </a:xfrm>
          <a:prstGeom prst="rect">
            <a:avLst/>
          </a:prstGeom>
          <a:noFill/>
        </p:spPr>
        <p:txBody>
          <a:bodyPr wrap="square" rtlCol="0">
            <a:spAutoFit/>
          </a:bodyPr>
          <a:lstStyle/>
          <a:p>
            <a:r>
              <a:rPr lang="es-ES" sz="2000" b="1" dirty="0" smtClean="0">
                <a:solidFill>
                  <a:srgbClr val="FFFF00"/>
                </a:solidFill>
              </a:rPr>
              <a:t>Me apoya en el deporte</a:t>
            </a:r>
            <a:endParaRPr lang="es-ES" sz="2000" b="1" dirty="0">
              <a:solidFill>
                <a:srgbClr val="FFFF00"/>
              </a:solidFill>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52736"/>
            <a:ext cx="6948264" cy="5211198"/>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82765">
            <a:off x="636489" y="333982"/>
            <a:ext cx="2189562" cy="2919416"/>
          </a:xfrm>
          <a:prstGeom prst="rect">
            <a:avLst/>
          </a:prstGeom>
        </p:spPr>
      </p:pic>
    </p:spTree>
    <p:extLst>
      <p:ext uri="{BB962C8B-B14F-4D97-AF65-F5344CB8AC3E}">
        <p14:creationId xmlns:p14="http://schemas.microsoft.com/office/powerpoint/2010/main" val="89932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4 CuadroTexto"/>
          <p:cNvSpPr txBox="1"/>
          <p:nvPr/>
        </p:nvSpPr>
        <p:spPr>
          <a:xfrm>
            <a:off x="1691680" y="1844824"/>
            <a:ext cx="5688631" cy="3416320"/>
          </a:xfrm>
          <a:prstGeom prst="rect">
            <a:avLst/>
          </a:prstGeom>
          <a:noFill/>
        </p:spPr>
        <p:txBody>
          <a:bodyPr wrap="square" rtlCol="0">
            <a:spAutoFit/>
          </a:bodyPr>
          <a:lstStyle/>
          <a:p>
            <a:pPr algn="ctr"/>
            <a:r>
              <a:rPr lang="es-ES" sz="7200" b="1" i="1" dirty="0" smtClean="0">
                <a:solidFill>
                  <a:schemeClr val="bg1">
                    <a:lumMod val="95000"/>
                  </a:schemeClr>
                </a:solidFill>
                <a:latin typeface="AlleyOop" pitchFamily="2" charset="0"/>
                <a:ea typeface="AlleyOop" pitchFamily="2" charset="0"/>
              </a:rPr>
              <a:t>NOS ENCANTAN LOS VIAJES</a:t>
            </a:r>
            <a:endParaRPr lang="es-ES" sz="7200" b="1" i="1" dirty="0">
              <a:solidFill>
                <a:schemeClr val="bg1">
                  <a:lumMod val="95000"/>
                </a:schemeClr>
              </a:solidFill>
              <a:latin typeface="AlleyOop" pitchFamily="2" charset="0"/>
              <a:ea typeface="AlleyOop" pitchFamily="2" charset="0"/>
            </a:endParaRPr>
          </a:p>
        </p:txBody>
      </p:sp>
    </p:spTree>
    <p:extLst>
      <p:ext uri="{BB962C8B-B14F-4D97-AF65-F5344CB8AC3E}">
        <p14:creationId xmlns:p14="http://schemas.microsoft.com/office/powerpoint/2010/main" val="323664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1 CuadroTexto"/>
          <p:cNvSpPr txBox="1"/>
          <p:nvPr/>
        </p:nvSpPr>
        <p:spPr>
          <a:xfrm>
            <a:off x="1543895" y="1084094"/>
            <a:ext cx="5904656" cy="646331"/>
          </a:xfrm>
          <a:prstGeom prst="rect">
            <a:avLst/>
          </a:prstGeom>
          <a:noFill/>
        </p:spPr>
        <p:txBody>
          <a:bodyPr wrap="square" rtlCol="0">
            <a:spAutoFit/>
          </a:bodyPr>
          <a:lstStyle/>
          <a:p>
            <a:pPr algn="ctr"/>
            <a:r>
              <a:rPr lang="es-ES" sz="3600" dirty="0" smtClean="0"/>
              <a:t>VIAJANDO JUNTOS</a:t>
            </a:r>
            <a:endParaRPr lang="es-ES" sz="36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80" y="980728"/>
            <a:ext cx="7812360" cy="5208240"/>
          </a:xfrm>
          <a:prstGeom prst="rect">
            <a:avLst/>
          </a:prstGeom>
        </p:spPr>
      </p:pic>
      <p:sp>
        <p:nvSpPr>
          <p:cNvPr id="4" name="3 CuadroTexto"/>
          <p:cNvSpPr txBox="1"/>
          <p:nvPr/>
        </p:nvSpPr>
        <p:spPr>
          <a:xfrm>
            <a:off x="5061585" y="-27384"/>
            <a:ext cx="2678767" cy="646331"/>
          </a:xfrm>
          <a:prstGeom prst="rect">
            <a:avLst/>
          </a:prstGeom>
          <a:noFill/>
        </p:spPr>
        <p:txBody>
          <a:bodyPr wrap="square" rtlCol="0">
            <a:spAutoFit/>
          </a:bodyPr>
          <a:lstStyle/>
          <a:p>
            <a:r>
              <a:rPr lang="es-ES" sz="3600" b="1" dirty="0" smtClean="0">
                <a:solidFill>
                  <a:srgbClr val="FFFF00"/>
                </a:solidFill>
              </a:rPr>
              <a:t>FLORENCIA</a:t>
            </a:r>
            <a:endParaRPr lang="es-ES" sz="3600" b="1" dirty="0">
              <a:solidFill>
                <a:srgbClr val="FFFF00"/>
              </a:solidFill>
            </a:endParaRPr>
          </a:p>
        </p:txBody>
      </p:sp>
    </p:spTree>
    <p:extLst>
      <p:ext uri="{BB962C8B-B14F-4D97-AF65-F5344CB8AC3E}">
        <p14:creationId xmlns:p14="http://schemas.microsoft.com/office/powerpoint/2010/main" val="173587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991408">
            <a:off x="115718" y="1669463"/>
            <a:ext cx="5174940" cy="344996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80356">
            <a:off x="4352613" y="2013124"/>
            <a:ext cx="4623152" cy="3082101"/>
          </a:xfrm>
          <a:prstGeom prst="rect">
            <a:avLst/>
          </a:prstGeom>
        </p:spPr>
      </p:pic>
      <p:sp>
        <p:nvSpPr>
          <p:cNvPr id="5" name="4 CuadroTexto"/>
          <p:cNvSpPr txBox="1"/>
          <p:nvPr/>
        </p:nvSpPr>
        <p:spPr>
          <a:xfrm>
            <a:off x="5781665" y="-27384"/>
            <a:ext cx="1526639" cy="646331"/>
          </a:xfrm>
          <a:prstGeom prst="rect">
            <a:avLst/>
          </a:prstGeom>
          <a:noFill/>
        </p:spPr>
        <p:txBody>
          <a:bodyPr wrap="square" rtlCol="0">
            <a:spAutoFit/>
          </a:bodyPr>
          <a:lstStyle/>
          <a:p>
            <a:r>
              <a:rPr lang="es-ES" sz="3600" b="1" dirty="0" smtClean="0">
                <a:solidFill>
                  <a:schemeClr val="bg2">
                    <a:lumMod val="50000"/>
                  </a:schemeClr>
                </a:solidFill>
              </a:rPr>
              <a:t>PISA</a:t>
            </a:r>
            <a:endParaRPr lang="es-ES" sz="3600" b="1" dirty="0">
              <a:solidFill>
                <a:schemeClr val="bg2">
                  <a:lumMod val="50000"/>
                </a:schemeClr>
              </a:solidFill>
            </a:endParaRPr>
          </a:p>
        </p:txBody>
      </p:sp>
    </p:spTree>
    <p:extLst>
      <p:ext uri="{BB962C8B-B14F-4D97-AF65-F5344CB8AC3E}">
        <p14:creationId xmlns:p14="http://schemas.microsoft.com/office/powerpoint/2010/main" val="179509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7" y="836712"/>
            <a:ext cx="3390123" cy="5085184"/>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268760"/>
            <a:ext cx="3390123" cy="5085184"/>
          </a:xfrm>
          <a:prstGeom prst="rect">
            <a:avLst/>
          </a:prstGeom>
        </p:spPr>
      </p:pic>
      <p:sp>
        <p:nvSpPr>
          <p:cNvPr id="4" name="3 CuadroTexto"/>
          <p:cNvSpPr txBox="1"/>
          <p:nvPr/>
        </p:nvSpPr>
        <p:spPr>
          <a:xfrm>
            <a:off x="5061585" y="-27384"/>
            <a:ext cx="2678767" cy="646331"/>
          </a:xfrm>
          <a:prstGeom prst="rect">
            <a:avLst/>
          </a:prstGeom>
          <a:noFill/>
        </p:spPr>
        <p:txBody>
          <a:bodyPr wrap="square" rtlCol="0">
            <a:spAutoFit/>
          </a:bodyPr>
          <a:lstStyle/>
          <a:p>
            <a:r>
              <a:rPr lang="es-ES" sz="3600" b="1" dirty="0" smtClean="0">
                <a:solidFill>
                  <a:srgbClr val="002060"/>
                </a:solidFill>
              </a:rPr>
              <a:t>CRUCEROS</a:t>
            </a:r>
            <a:endParaRPr lang="es-ES" sz="3600" b="1" dirty="0">
              <a:solidFill>
                <a:srgbClr val="002060"/>
              </a:solidFill>
            </a:endParaRPr>
          </a:p>
        </p:txBody>
      </p:sp>
    </p:spTree>
    <p:extLst>
      <p:ext uri="{BB962C8B-B14F-4D97-AF65-F5344CB8AC3E}">
        <p14:creationId xmlns:p14="http://schemas.microsoft.com/office/powerpoint/2010/main" val="260643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979815"/>
            <a:ext cx="3203704" cy="2135803"/>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526851"/>
            <a:ext cx="3441697" cy="4588929"/>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576" y="1052736"/>
            <a:ext cx="3623768" cy="2415845"/>
          </a:xfrm>
          <a:prstGeom prst="rect">
            <a:avLst/>
          </a:prstGeom>
        </p:spPr>
      </p:pic>
      <p:sp>
        <p:nvSpPr>
          <p:cNvPr id="5" name="4 CuadroTexto"/>
          <p:cNvSpPr txBox="1"/>
          <p:nvPr/>
        </p:nvSpPr>
        <p:spPr>
          <a:xfrm>
            <a:off x="4932040" y="0"/>
            <a:ext cx="3010761" cy="523220"/>
          </a:xfrm>
          <a:prstGeom prst="rect">
            <a:avLst/>
          </a:prstGeom>
          <a:noFill/>
        </p:spPr>
        <p:txBody>
          <a:bodyPr wrap="none" rtlCol="0">
            <a:spAutoFit/>
          </a:bodyPr>
          <a:lstStyle/>
          <a:p>
            <a:r>
              <a:rPr lang="es-ES" sz="2800" b="1" i="1" dirty="0" smtClean="0">
                <a:solidFill>
                  <a:srgbClr val="FF9900"/>
                </a:solidFill>
              </a:rPr>
              <a:t>SIEMPRE JUNTOS</a:t>
            </a:r>
            <a:endParaRPr lang="es-ES" sz="2800" b="1" i="1" dirty="0">
              <a:solidFill>
                <a:srgbClr val="FF9900"/>
              </a:solidFill>
            </a:endParaRPr>
          </a:p>
        </p:txBody>
      </p:sp>
    </p:spTree>
    <p:extLst>
      <p:ext uri="{BB962C8B-B14F-4D97-AF65-F5344CB8AC3E}">
        <p14:creationId xmlns:p14="http://schemas.microsoft.com/office/powerpoint/2010/main" val="111259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611559" y="1606148"/>
            <a:ext cx="7920881" cy="3046988"/>
          </a:xfrm>
          <a:prstGeom prst="rect">
            <a:avLst/>
          </a:prstGeom>
          <a:noFill/>
        </p:spPr>
        <p:txBody>
          <a:bodyPr wrap="square" rtlCol="0">
            <a:spAutoFit/>
          </a:bodyPr>
          <a:lstStyle/>
          <a:p>
            <a:pPr algn="ctr"/>
            <a:r>
              <a:rPr lang="es-ES" sz="4800" dirty="0" smtClean="0">
                <a:solidFill>
                  <a:srgbClr val="00B0F0"/>
                </a:solidFill>
                <a:latin typeface="BadaBoom BB" pitchFamily="34" charset="0"/>
              </a:rPr>
              <a:t>LA ENCANTAN LAS FIESTAS</a:t>
            </a:r>
          </a:p>
          <a:p>
            <a:pPr algn="ctr"/>
            <a:endParaRPr lang="es-ES" sz="4800" dirty="0" smtClean="0">
              <a:solidFill>
                <a:srgbClr val="00B0F0"/>
              </a:solidFill>
              <a:latin typeface="BadaBoom BB" pitchFamily="34" charset="0"/>
            </a:endParaRPr>
          </a:p>
          <a:p>
            <a:pPr algn="ctr"/>
            <a:r>
              <a:rPr lang="es-ES" sz="4800" dirty="0" smtClean="0">
                <a:solidFill>
                  <a:srgbClr val="00B0F0"/>
                </a:solidFill>
                <a:latin typeface="BadaBoom BB" pitchFamily="34" charset="0"/>
              </a:rPr>
              <a:t>SIEMPRE ME HACE CELEBRACIONES EN CASA O DONDE SEA</a:t>
            </a:r>
            <a:endParaRPr lang="es-ES" sz="4800" dirty="0">
              <a:solidFill>
                <a:srgbClr val="00B0F0"/>
              </a:solidFill>
              <a:latin typeface="BadaBoom BB" pitchFamily="34" charset="0"/>
            </a:endParaRPr>
          </a:p>
        </p:txBody>
      </p:sp>
    </p:spTree>
    <p:extLst>
      <p:ext uri="{BB962C8B-B14F-4D97-AF65-F5344CB8AC3E}">
        <p14:creationId xmlns:p14="http://schemas.microsoft.com/office/powerpoint/2010/main" val="1508243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175</Words>
  <Application>Microsoft Office PowerPoint</Application>
  <PresentationFormat>Presentación en pantalla (4:3)</PresentationFormat>
  <Paragraphs>37</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Austin</vt:lpstr>
      <vt:lpstr>MI MUJER EXTRAORDINARIA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MUJER EXTRAORDINARIA</dc:title>
  <dc:creator>Bepattong</dc:creator>
  <cp:lastModifiedBy>Bepattong</cp:lastModifiedBy>
  <cp:revision>17</cp:revision>
  <dcterms:created xsi:type="dcterms:W3CDTF">2020-04-01T08:06:36Z</dcterms:created>
  <dcterms:modified xsi:type="dcterms:W3CDTF">2020-04-01T14:20:06Z</dcterms:modified>
</cp:coreProperties>
</file>