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Corbel"/>
      <p:regular r:id="rId11"/>
      <p:bold r:id="rId12"/>
      <p:italic r:id="rId13"/>
      <p:boldItalic r:id="rId14"/>
    </p:embeddedFont>
    <p:embeddedFont>
      <p:font typeface="Century Schoolbook"/>
      <p:regular r:id="rId15"/>
      <p:bold r:id="rId16"/>
      <p:italic r:id="rId17"/>
      <p:boldItalic r:id="rId18"/>
    </p:embeddedFont>
    <p:embeddedFont>
      <p:font typeface="Erica One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orbel-regular.fntdata"/><Relationship Id="rId10" Type="http://schemas.openxmlformats.org/officeDocument/2006/relationships/slide" Target="slides/slide5.xml"/><Relationship Id="rId13" Type="http://schemas.openxmlformats.org/officeDocument/2006/relationships/font" Target="fonts/Corbel-italic.fntdata"/><Relationship Id="rId12" Type="http://schemas.openxmlformats.org/officeDocument/2006/relationships/font" Target="fonts/Corbel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CenturySchoolbook-regular.fntdata"/><Relationship Id="rId14" Type="http://schemas.openxmlformats.org/officeDocument/2006/relationships/font" Target="fonts/Corbel-boldItalic.fntdata"/><Relationship Id="rId17" Type="http://schemas.openxmlformats.org/officeDocument/2006/relationships/font" Target="fonts/CenturySchoolbook-italic.fntdata"/><Relationship Id="rId16" Type="http://schemas.openxmlformats.org/officeDocument/2006/relationships/font" Target="fonts/CenturySchoolbook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ricaOne-regular.fntdata"/><Relationship Id="rId6" Type="http://schemas.openxmlformats.org/officeDocument/2006/relationships/slide" Target="slides/slide1.xml"/><Relationship Id="rId18" Type="http://schemas.openxmlformats.org/officeDocument/2006/relationships/font" Target="fonts/CenturySchoolbook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 con imagen" showMasterSp="0">
  <p:cSld name="Diapositiva de título con imagen">
    <p:bg>
      <p:bgPr>
        <a:solidFill>
          <a:schemeClr val="dk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 title="Forma de número de página"/>
          <p:cNvSpPr/>
          <p:nvPr/>
        </p:nvSpPr>
        <p:spPr>
          <a:xfrm>
            <a:off x="11784011" y="-1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9" name="Google Shape;19;p2"/>
          <p:cNvSpPr txBox="1"/>
          <p:nvPr>
            <p:ph type="ctrTitle"/>
          </p:nvPr>
        </p:nvSpPr>
        <p:spPr>
          <a:xfrm>
            <a:off x="5747656" y="1264197"/>
            <a:ext cx="5670487" cy="4268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Schoolbook"/>
              <a:buNone/>
              <a:defRPr sz="60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667666" y="4151085"/>
            <a:ext cx="4633806" cy="15911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b="0" i="1" sz="2300">
                <a:solidFill>
                  <a:schemeClr val="lt2"/>
                </a:solidFill>
              </a:defRPr>
            </a:lvl1pPr>
            <a:lvl2pPr lvl="1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6pPr>
            <a:lvl7pPr lvl="6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7pPr>
            <a:lvl8pPr lvl="7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8pPr>
            <a:lvl9pPr lvl="8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21" name="Google Shape;21;p2" title="Línea de regla vertical"/>
          <p:cNvCxnSpPr/>
          <p:nvPr/>
        </p:nvCxnSpPr>
        <p:spPr>
          <a:xfrm>
            <a:off x="5524563" y="1115733"/>
            <a:ext cx="0" cy="4626534"/>
          </a:xfrm>
          <a:prstGeom prst="straightConnector1">
            <a:avLst/>
          </a:prstGeom>
          <a:noFill/>
          <a:ln cap="flat" cmpd="sng" w="635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2"/>
          <p:cNvSpPr/>
          <p:nvPr>
            <p:ph idx="2" type="pic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 fotos medianas con descripciones">
  <p:cSld name="6 fotos medianas con descripcione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2" name="Google Shape;122;p12"/>
          <p:cNvSpPr txBox="1"/>
          <p:nvPr>
            <p:ph type="title"/>
          </p:nvPr>
        </p:nvSpPr>
        <p:spPr>
          <a:xfrm>
            <a:off x="762000" y="2831932"/>
            <a:ext cx="3833906" cy="15626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2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2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2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26" name="Google Shape;126;p12"/>
          <p:cNvSpPr txBox="1"/>
          <p:nvPr>
            <p:ph idx="1" type="body"/>
          </p:nvPr>
        </p:nvSpPr>
        <p:spPr>
          <a:xfrm>
            <a:off x="762000" y="4573117"/>
            <a:ext cx="3842550" cy="1178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/>
            </a:lvl1pPr>
            <a:lvl2pPr indent="-228600" lvl="1" marL="9144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indent="-228600" lvl="3" marL="18288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27" name="Google Shape;127;p12" title="Líneas de regla horizontal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2"/>
          <p:cNvSpPr/>
          <p:nvPr>
            <p:ph idx="2" type="pic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9" name="Google Shape;129;p12"/>
          <p:cNvSpPr txBox="1"/>
          <p:nvPr>
            <p:ph idx="3" type="body"/>
          </p:nvPr>
        </p:nvSpPr>
        <p:spPr>
          <a:xfrm>
            <a:off x="5162550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72000" lIns="0" spcFirstLastPara="1" rIns="0" wrap="square" tIns="1944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2"/>
          <p:cNvSpPr txBox="1"/>
          <p:nvPr>
            <p:ph idx="4" type="body"/>
          </p:nvPr>
        </p:nvSpPr>
        <p:spPr>
          <a:xfrm>
            <a:off x="7295581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72000" lIns="0" spcFirstLastPara="1" rIns="0" wrap="square" tIns="1944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5" type="body"/>
          </p:nvPr>
        </p:nvSpPr>
        <p:spPr>
          <a:xfrm>
            <a:off x="9428613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72000" lIns="0" spcFirstLastPara="1" rIns="0" wrap="square" tIns="1944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2"/>
          <p:cNvSpPr txBox="1"/>
          <p:nvPr>
            <p:ph idx="6" type="body"/>
          </p:nvPr>
        </p:nvSpPr>
        <p:spPr>
          <a:xfrm>
            <a:off x="5162550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72000" lIns="0" spcFirstLastPara="1" rIns="0" wrap="square" tIns="1944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2"/>
          <p:cNvSpPr txBox="1"/>
          <p:nvPr>
            <p:ph idx="7" type="body"/>
          </p:nvPr>
        </p:nvSpPr>
        <p:spPr>
          <a:xfrm>
            <a:off x="7295356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72000" lIns="0" spcFirstLastPara="1" rIns="0" wrap="square" tIns="1944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12"/>
          <p:cNvSpPr txBox="1"/>
          <p:nvPr>
            <p:ph idx="8" type="body"/>
          </p:nvPr>
        </p:nvSpPr>
        <p:spPr>
          <a:xfrm>
            <a:off x="9428163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72000" lIns="0" spcFirstLastPara="1" rIns="0" wrap="square" tIns="1944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12"/>
          <p:cNvSpPr/>
          <p:nvPr>
            <p:ph idx="9" type="pic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6" name="Google Shape;136;p12"/>
          <p:cNvSpPr/>
          <p:nvPr>
            <p:ph idx="13" type="pic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7" name="Google Shape;137;p12"/>
          <p:cNvSpPr/>
          <p:nvPr>
            <p:ph idx="14" type="pic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8" name="Google Shape;138;p12"/>
          <p:cNvSpPr/>
          <p:nvPr>
            <p:ph idx="15" type="pic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9" name="Google Shape;139;p12"/>
          <p:cNvSpPr/>
          <p:nvPr>
            <p:ph idx="16" type="pic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0" name="Google Shape;140;p12"/>
          <p:cNvSpPr/>
          <p:nvPr>
            <p:ph idx="17" type="pic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showMasterSp="0">
  <p:cSld name="Diapositiva de título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 title="Forma de número de página"/>
          <p:cNvSpPr/>
          <p:nvPr/>
        </p:nvSpPr>
        <p:spPr>
          <a:xfrm>
            <a:off x="11784011" y="-1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3" name="Google Shape;143;p13"/>
          <p:cNvSpPr txBox="1"/>
          <p:nvPr>
            <p:ph type="ctrTitle"/>
          </p:nvPr>
        </p:nvSpPr>
        <p:spPr>
          <a:xfrm>
            <a:off x="5747656" y="1264197"/>
            <a:ext cx="5670487" cy="4268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Schoolbook"/>
              <a:buNone/>
              <a:defRPr sz="60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13"/>
          <p:cNvSpPr txBox="1"/>
          <p:nvPr>
            <p:ph idx="1" type="subTitle"/>
          </p:nvPr>
        </p:nvSpPr>
        <p:spPr>
          <a:xfrm>
            <a:off x="667666" y="4151085"/>
            <a:ext cx="4633806" cy="15911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b="0" i="1" sz="2300">
                <a:solidFill>
                  <a:schemeClr val="lt2"/>
                </a:solidFill>
              </a:defRPr>
            </a:lvl1pPr>
            <a:lvl2pPr lvl="1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6pPr>
            <a:lvl7pPr lvl="6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7pPr>
            <a:lvl8pPr lvl="7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8pPr>
            <a:lvl9pPr lvl="8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145" name="Google Shape;145;p13" title="Línea de regla vertical"/>
          <p:cNvCxnSpPr/>
          <p:nvPr/>
        </p:nvCxnSpPr>
        <p:spPr>
          <a:xfrm>
            <a:off x="5524563" y="1115733"/>
            <a:ext cx="0" cy="4626534"/>
          </a:xfrm>
          <a:prstGeom prst="straightConnector1">
            <a:avLst/>
          </a:prstGeom>
          <a:noFill/>
          <a:ln cap="flat" cmpd="sng" w="635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79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showMasterSp="0" type="secHead">
  <p:cSld name="SECTION_HEADER">
    <p:bg>
      <p:bgPr>
        <a:solidFill>
          <a:schemeClr val="l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 title="Forma de número de página"/>
          <p:cNvSpPr/>
          <p:nvPr/>
        </p:nvSpPr>
        <p:spPr>
          <a:xfrm>
            <a:off x="11784011" y="1393748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48" name="Google Shape;148;p14"/>
          <p:cNvSpPr txBox="1"/>
          <p:nvPr>
            <p:ph type="title"/>
          </p:nvPr>
        </p:nvSpPr>
        <p:spPr>
          <a:xfrm>
            <a:off x="1947673" y="2571722"/>
            <a:ext cx="8296654" cy="3286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700"/>
              <a:buFont typeface="Century Schoolbook"/>
              <a:buNone/>
              <a:defRPr sz="7700" cap="none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4"/>
          <p:cNvSpPr txBox="1"/>
          <p:nvPr>
            <p:ph idx="1" type="body"/>
          </p:nvPr>
        </p:nvSpPr>
        <p:spPr>
          <a:xfrm>
            <a:off x="1947673" y="1393748"/>
            <a:ext cx="8401429" cy="819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0" i="1" sz="2000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0" name="Google Shape;150;p14"/>
          <p:cNvSpPr txBox="1"/>
          <p:nvPr>
            <p:ph idx="10" type="dt"/>
          </p:nvPr>
        </p:nvSpPr>
        <p:spPr>
          <a:xfrm>
            <a:off x="8742955" y="6314439"/>
            <a:ext cx="15966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4"/>
          <p:cNvSpPr txBox="1"/>
          <p:nvPr>
            <p:ph idx="11" type="ftr"/>
          </p:nvPr>
        </p:nvSpPr>
        <p:spPr>
          <a:xfrm>
            <a:off x="1947673" y="6314440"/>
            <a:ext cx="648022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rgbClr val="26262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4"/>
          <p:cNvSpPr txBox="1"/>
          <p:nvPr>
            <p:ph idx="12" type="sldNum"/>
          </p:nvPr>
        </p:nvSpPr>
        <p:spPr>
          <a:xfrm>
            <a:off x="11784011" y="1620760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1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algn="r">
              <a:spcBef>
                <a:spcPts val="0"/>
              </a:spcBef>
              <a:buNone/>
              <a:defRPr b="0" i="1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algn="r">
              <a:spcBef>
                <a:spcPts val="0"/>
              </a:spcBef>
              <a:buNone/>
              <a:defRPr b="0" i="1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algn="r">
              <a:spcBef>
                <a:spcPts val="0"/>
              </a:spcBef>
              <a:buNone/>
              <a:defRPr b="0" i="1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algn="r">
              <a:spcBef>
                <a:spcPts val="0"/>
              </a:spcBef>
              <a:buNone/>
              <a:defRPr b="0" i="1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algn="r">
              <a:spcBef>
                <a:spcPts val="0"/>
              </a:spcBef>
              <a:buNone/>
              <a:defRPr b="0" i="1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algn="r">
              <a:spcBef>
                <a:spcPts val="0"/>
              </a:spcBef>
              <a:buNone/>
              <a:defRPr b="0" i="1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algn="r">
              <a:spcBef>
                <a:spcPts val="0"/>
              </a:spcBef>
              <a:buNone/>
              <a:defRPr b="0" i="1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algn="r">
              <a:spcBef>
                <a:spcPts val="0"/>
              </a:spcBef>
              <a:buNone/>
              <a:defRPr b="0" i="1" sz="1200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153" name="Google Shape;153;p14" title="Líneas de regla horizontal"/>
          <p:cNvCxnSpPr/>
          <p:nvPr/>
        </p:nvCxnSpPr>
        <p:spPr>
          <a:xfrm rot="10800000">
            <a:off x="1" y="6178167"/>
            <a:ext cx="10244326" cy="0"/>
          </a:xfrm>
          <a:prstGeom prst="straightConnector1">
            <a:avLst/>
          </a:prstGeom>
          <a:noFill/>
          <a:ln cap="flat" cmpd="sng" w="254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64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>
  <p:cSld name="Contenido con título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6" name="Google Shape;156;p15"/>
          <p:cNvSpPr txBox="1"/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entury Schoolboo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5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5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5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60" name="Google Shape;160;p15"/>
          <p:cNvSpPr txBox="1"/>
          <p:nvPr>
            <p:ph idx="1" type="body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indent="-228600" lvl="3" marL="18288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61" name="Google Shape;161;p15" title="Líneas de regla horizontal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" name="Google Shape;162;p15"/>
          <p:cNvSpPr txBox="1"/>
          <p:nvPr>
            <p:ph idx="2" type="body"/>
          </p:nvPr>
        </p:nvSpPr>
        <p:spPr>
          <a:xfrm>
            <a:off x="5326063" y="559678"/>
            <a:ext cx="6103937" cy="5191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leyenda">
  <p:cSld name="Imagen con leyenda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5" name="Google Shape;165;p16"/>
          <p:cNvSpPr txBox="1"/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entury Schoolboo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16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16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6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69" name="Google Shape;169;p16"/>
          <p:cNvSpPr txBox="1"/>
          <p:nvPr>
            <p:ph idx="1" type="body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indent="-228600" lvl="3" marL="18288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70" name="Google Shape;170;p16" title="Líneas de regla horizontal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1" name="Google Shape;171;p16"/>
          <p:cNvSpPr/>
          <p:nvPr>
            <p:ph idx="2" type="pic"/>
          </p:nvPr>
        </p:nvSpPr>
        <p:spPr>
          <a:xfrm>
            <a:off x="5297488" y="559678"/>
            <a:ext cx="6132512" cy="5191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contenido">
  <p:cSld name="Título y contenido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4" name="Google Shape;174;p17"/>
          <p:cNvSpPr txBox="1"/>
          <p:nvPr>
            <p:ph type="title"/>
          </p:nvPr>
        </p:nvSpPr>
        <p:spPr>
          <a:xfrm>
            <a:off x="762000" y="559677"/>
            <a:ext cx="3833906" cy="52749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entury Schoolboo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17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7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7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178" name="Google Shape;178;p17" title="Líneas de regla horizontal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17"/>
          <p:cNvSpPr txBox="1"/>
          <p:nvPr>
            <p:ph idx="1" type="body"/>
          </p:nvPr>
        </p:nvSpPr>
        <p:spPr>
          <a:xfrm>
            <a:off x="5181600" y="559678"/>
            <a:ext cx="6172200" cy="561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"/>
          <p:cNvSpPr txBox="1"/>
          <p:nvPr>
            <p:ph type="title"/>
          </p:nvPr>
        </p:nvSpPr>
        <p:spPr>
          <a:xfrm>
            <a:off x="762000" y="557784"/>
            <a:ext cx="3831336" cy="4956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8"/>
          <p:cNvSpPr txBox="1"/>
          <p:nvPr>
            <p:ph idx="1" type="body"/>
          </p:nvPr>
        </p:nvSpPr>
        <p:spPr>
          <a:xfrm>
            <a:off x="5181600" y="558065"/>
            <a:ext cx="6245352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b="0" i="1" sz="2400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3" name="Google Shape;183;p18"/>
          <p:cNvSpPr txBox="1"/>
          <p:nvPr>
            <p:ph idx="2" type="body"/>
          </p:nvPr>
        </p:nvSpPr>
        <p:spPr>
          <a:xfrm>
            <a:off x="5181600" y="1526671"/>
            <a:ext cx="6245352" cy="1755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18"/>
          <p:cNvSpPr txBox="1"/>
          <p:nvPr>
            <p:ph idx="3" type="body"/>
          </p:nvPr>
        </p:nvSpPr>
        <p:spPr>
          <a:xfrm>
            <a:off x="5181600" y="3700826"/>
            <a:ext cx="6248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b="0" i="1" sz="2400">
                <a:solidFill>
                  <a:srgbClr val="262626"/>
                </a:solidFill>
              </a:defRPr>
            </a:lvl1pPr>
            <a:lvl2pPr indent="-2286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5" name="Google Shape;185;p18"/>
          <p:cNvSpPr txBox="1"/>
          <p:nvPr>
            <p:ph idx="4" type="body"/>
          </p:nvPr>
        </p:nvSpPr>
        <p:spPr>
          <a:xfrm>
            <a:off x="5181600" y="4669432"/>
            <a:ext cx="6245352" cy="1755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18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8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8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/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9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9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9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5181600" y="540628"/>
            <a:ext cx="6248400" cy="2488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175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 i="0"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2" type="body"/>
          </p:nvPr>
        </p:nvSpPr>
        <p:spPr>
          <a:xfrm>
            <a:off x="5181600" y="3712467"/>
            <a:ext cx="6248400" cy="2482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175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Char char="•"/>
              <a:defRPr i="0"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 imágenes / viñetas de icono claras">
  <p:cSld name="6 imágenes / viñetas de icono clara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/>
            </a:lvl1pPr>
            <a:lvl2pPr indent="-228600" lvl="1" marL="9144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indent="-228600" lvl="3" marL="18288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5" name="Google Shape;45;p5" title="Líneas de regla horizontal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5"/>
          <p:cNvSpPr txBox="1"/>
          <p:nvPr>
            <p:ph idx="2" type="body"/>
          </p:nvPr>
        </p:nvSpPr>
        <p:spPr>
          <a:xfrm>
            <a:off x="5162550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3" type="body"/>
          </p:nvPr>
        </p:nvSpPr>
        <p:spPr>
          <a:xfrm>
            <a:off x="7295581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4" type="body"/>
          </p:nvPr>
        </p:nvSpPr>
        <p:spPr>
          <a:xfrm>
            <a:off x="9428613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5" type="body"/>
          </p:nvPr>
        </p:nvSpPr>
        <p:spPr>
          <a:xfrm>
            <a:off x="5162550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6" type="body"/>
          </p:nvPr>
        </p:nvSpPr>
        <p:spPr>
          <a:xfrm>
            <a:off x="7295356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7" type="body"/>
          </p:nvPr>
        </p:nvSpPr>
        <p:spPr>
          <a:xfrm>
            <a:off x="9428163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5"/>
          <p:cNvSpPr/>
          <p:nvPr>
            <p:ph idx="8" type="pic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3" name="Google Shape;53;p5"/>
          <p:cNvSpPr/>
          <p:nvPr>
            <p:ph idx="9" type="pic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4" name="Google Shape;54;p5"/>
          <p:cNvSpPr/>
          <p:nvPr>
            <p:ph idx="13" type="pic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5" name="Google Shape;55;p5"/>
          <p:cNvSpPr/>
          <p:nvPr>
            <p:ph idx="14" type="pic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6" name="Google Shape;56;p5"/>
          <p:cNvSpPr/>
          <p:nvPr>
            <p:ph idx="15" type="pic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7" name="Google Shape;57;p5"/>
          <p:cNvSpPr/>
          <p:nvPr>
            <p:ph idx="16" type="pic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 con imagen" showMasterSp="0">
  <p:cSld name="Diapositiva de título con imagen">
    <p:bg>
      <p:bgPr>
        <a:solidFill>
          <a:schemeClr val="dk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 title="Forma de número de página"/>
          <p:cNvSpPr/>
          <p:nvPr/>
        </p:nvSpPr>
        <p:spPr>
          <a:xfrm>
            <a:off x="11784011" y="-1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4" name="Google Shape;64;p7"/>
          <p:cNvSpPr txBox="1"/>
          <p:nvPr>
            <p:ph type="ctrTitle"/>
          </p:nvPr>
        </p:nvSpPr>
        <p:spPr>
          <a:xfrm>
            <a:off x="5747656" y="1264197"/>
            <a:ext cx="5670487" cy="42689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Century Schoolbook"/>
              <a:buNone/>
              <a:defRPr sz="60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" type="subTitle"/>
          </p:nvPr>
        </p:nvSpPr>
        <p:spPr>
          <a:xfrm>
            <a:off x="667666" y="4151085"/>
            <a:ext cx="4633806" cy="15911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b="0" i="1" sz="2300">
                <a:solidFill>
                  <a:schemeClr val="lt2"/>
                </a:solidFill>
              </a:defRPr>
            </a:lvl1pPr>
            <a:lvl2pPr lvl="1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2pPr>
            <a:lvl3pPr lvl="2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 sz="1800"/>
            </a:lvl3pPr>
            <a:lvl4pPr lvl="3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4pPr>
            <a:lvl5pPr lvl="4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5pPr>
            <a:lvl6pPr lvl="5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6pPr>
            <a:lvl7pPr lvl="6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7pPr>
            <a:lvl8pPr lvl="7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8pPr>
            <a:lvl9pPr lvl="8" algn="ctr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66" name="Google Shape;66;p7" title="Línea de regla vertical"/>
          <p:cNvCxnSpPr/>
          <p:nvPr/>
        </p:nvCxnSpPr>
        <p:spPr>
          <a:xfrm>
            <a:off x="5524563" y="1115733"/>
            <a:ext cx="0" cy="4626534"/>
          </a:xfrm>
          <a:prstGeom prst="straightConnector1">
            <a:avLst/>
          </a:prstGeom>
          <a:noFill/>
          <a:ln cap="flat" cmpd="sng" w="635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7"/>
          <p:cNvSpPr/>
          <p:nvPr>
            <p:ph idx="2" type="pic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, subtítulo y contenido">
  <p:cSld name="Título, subtítulo y contenido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0" name="Google Shape;70;p8"/>
          <p:cNvSpPr txBox="1"/>
          <p:nvPr>
            <p:ph idx="1" type="body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/>
            </a:lvl1pPr>
            <a:lvl2pPr indent="-228600" lvl="1" marL="9144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indent="-228600" lvl="3" marL="18288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2" type="body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75" name="Google Shape;75;p8"/>
          <p:cNvSpPr txBox="1"/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" name="Google Shape;76;p8" title="Líneas de regla horizontal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ñetas numeradas en una fila">
  <p:cSld name="Viñetas numeradas en una fila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5162550" y="2019300"/>
            <a:ext cx="1944000" cy="2700000"/>
          </a:xfrm>
          <a:prstGeom prst="rect">
            <a:avLst/>
          </a:prstGeom>
          <a:gradFill>
            <a:gsLst>
              <a:gs pos="0">
                <a:srgbClr val="D8EBF0"/>
              </a:gs>
              <a:gs pos="99000">
                <a:srgbClr val="D8EBF0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anchorCtr="0" anchor="t" bIns="0" lIns="0" spcFirstLastPara="1" rIns="0" wrap="square" tIns="1332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84" name="Google Shape;84;p9"/>
          <p:cNvSpPr txBox="1"/>
          <p:nvPr>
            <p:ph idx="2" type="body"/>
          </p:nvPr>
        </p:nvSpPr>
        <p:spPr>
          <a:xfrm>
            <a:off x="7295806" y="2019300"/>
            <a:ext cx="1943100" cy="2700000"/>
          </a:xfrm>
          <a:prstGeom prst="rect">
            <a:avLst/>
          </a:prstGeom>
          <a:gradFill>
            <a:gsLst>
              <a:gs pos="0">
                <a:srgbClr val="F8F0D9"/>
              </a:gs>
              <a:gs pos="99000">
                <a:srgbClr val="F8F0D9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anchorCtr="0" anchor="t" bIns="0" lIns="0" spcFirstLastPara="1" rIns="0" wrap="square" tIns="1332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3" type="body"/>
          </p:nvPr>
        </p:nvSpPr>
        <p:spPr>
          <a:xfrm>
            <a:off x="9428163" y="2019300"/>
            <a:ext cx="1943100" cy="2700000"/>
          </a:xfrm>
          <a:prstGeom prst="rect">
            <a:avLst/>
          </a:prstGeom>
          <a:gradFill>
            <a:gsLst>
              <a:gs pos="0">
                <a:srgbClr val="E7DCE7"/>
              </a:gs>
              <a:gs pos="99000">
                <a:srgbClr val="E7DCE7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txBody>
          <a:bodyPr anchorCtr="0" anchor="t" bIns="0" lIns="0" spcFirstLastPara="1" rIns="0" wrap="square" tIns="1332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9"/>
          <p:cNvSpPr/>
          <p:nvPr>
            <p:ph idx="4" type="body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1" sz="20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9"/>
          <p:cNvSpPr/>
          <p:nvPr>
            <p:ph idx="5" type="body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1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9"/>
          <p:cNvSpPr/>
          <p:nvPr>
            <p:ph idx="6" type="body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1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9"/>
          <p:cNvSpPr txBox="1"/>
          <p:nvPr>
            <p:ph idx="7" type="body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/>
            </a:lvl1pPr>
            <a:lvl2pPr indent="-228600" lvl="1" marL="9144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indent="-228600" lvl="3" marL="18288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0" name="Google Shape;90;p9" title="Líneas de regla horizontal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 y el subtítulo">
  <p:cSld name="Solo el título y el subtítulo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3" name="Google Shape;93;p10"/>
          <p:cNvSpPr txBox="1"/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entury Schoolboo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0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0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97" name="Google Shape;97;p10"/>
          <p:cNvSpPr txBox="1"/>
          <p:nvPr>
            <p:ph idx="1" type="body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indent="-228600" lvl="3" marL="18288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8" name="Google Shape;98;p10" title="Líneas de regla horizontal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 imágenes / viñetas de icono" showMasterSp="0">
  <p:cSld name="6 imágenes / viñetas de icono">
    <p:bg>
      <p:bgPr>
        <a:solidFill>
          <a:schemeClr val="lt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1" title="Forma de número de página"/>
          <p:cNvSpPr/>
          <p:nvPr/>
        </p:nvSpPr>
        <p:spPr>
          <a:xfrm>
            <a:off x="11784011" y="5380580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1" name="Google Shape;101;p11"/>
          <p:cNvSpPr/>
          <p:nvPr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2" name="Google Shape;102;p11"/>
          <p:cNvSpPr txBox="1"/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entury Schoolboo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1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1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1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762000" y="2895600"/>
            <a:ext cx="3842550" cy="2855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indent="-228600" lvl="2" marL="13716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/>
            </a:lvl3pPr>
            <a:lvl4pPr indent="-228600" lvl="3" marL="18288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4pPr>
            <a:lvl5pPr indent="-228600" lvl="4" marL="2286000" algn="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7" name="Google Shape;107;p11" title="Líneas de regla horizontal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11"/>
          <p:cNvSpPr txBox="1"/>
          <p:nvPr>
            <p:ph idx="2" type="body"/>
          </p:nvPr>
        </p:nvSpPr>
        <p:spPr>
          <a:xfrm>
            <a:off x="5162550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1"/>
          <p:cNvSpPr txBox="1"/>
          <p:nvPr>
            <p:ph idx="3" type="body"/>
          </p:nvPr>
        </p:nvSpPr>
        <p:spPr>
          <a:xfrm>
            <a:off x="7295581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4" type="body"/>
          </p:nvPr>
        </p:nvSpPr>
        <p:spPr>
          <a:xfrm>
            <a:off x="9428613" y="559678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1"/>
          <p:cNvSpPr txBox="1"/>
          <p:nvPr>
            <p:ph idx="5" type="body"/>
          </p:nvPr>
        </p:nvSpPr>
        <p:spPr>
          <a:xfrm>
            <a:off x="5162550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1"/>
          <p:cNvSpPr txBox="1"/>
          <p:nvPr>
            <p:ph idx="6" type="body"/>
          </p:nvPr>
        </p:nvSpPr>
        <p:spPr>
          <a:xfrm>
            <a:off x="7295356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1"/>
          <p:cNvSpPr txBox="1"/>
          <p:nvPr>
            <p:ph idx="7" type="body"/>
          </p:nvPr>
        </p:nvSpPr>
        <p:spPr>
          <a:xfrm>
            <a:off x="9428163" y="342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Autofit/>
          </a:bodyPr>
          <a:lstStyle>
            <a:lvl1pPr indent="-228600" lvl="0" marL="45720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indent="-342900" lvl="1" marL="9144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1"/>
          <p:cNvSpPr/>
          <p:nvPr>
            <p:ph idx="8" type="pic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5" name="Google Shape;115;p11"/>
          <p:cNvSpPr/>
          <p:nvPr>
            <p:ph idx="9" type="pic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6" name="Google Shape;116;p11"/>
          <p:cNvSpPr/>
          <p:nvPr>
            <p:ph idx="13" type="pic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7" name="Google Shape;117;p11"/>
          <p:cNvSpPr/>
          <p:nvPr>
            <p:ph idx="14" type="pic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8" name="Google Shape;118;p11"/>
          <p:cNvSpPr/>
          <p:nvPr>
            <p:ph idx="15" type="pic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9" name="Google Shape;119;p11"/>
          <p:cNvSpPr/>
          <p:nvPr>
            <p:ph idx="16" type="pic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Arial"/>
              <a:buNone/>
              <a:defRPr b="0" i="1" sz="12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15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 title="Forma de número de página"/>
          <p:cNvSpPr/>
          <p:nvPr/>
        </p:nvSpPr>
        <p:spPr>
          <a:xfrm>
            <a:off x="11784011" y="5380580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500"/>
              <a:buFont typeface="Century Schoolbook"/>
              <a:buNone/>
              <a:defRPr b="0" i="1" sz="45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10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1200" u="none" cap="none" strike="noStrik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16" name="Google Shape;16;p1" title="Líneas de regla horizontal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rgbClr val="FEFEF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 title="Forma de número de página"/>
          <p:cNvSpPr/>
          <p:nvPr/>
        </p:nvSpPr>
        <p:spPr>
          <a:xfrm>
            <a:off x="11784011" y="5380580"/>
            <a:ext cx="407988" cy="819150"/>
          </a:xfrm>
          <a:custGeom>
            <a:rect b="b" l="l" r="r" t="t"/>
            <a:pathLst>
              <a:path extrusionOk="0" h="3612" w="1799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00"/>
              <a:buFont typeface="Century Schoolbook"/>
              <a:buNone/>
              <a:defRPr b="0" i="1" sz="45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orbel"/>
              <a:buChar char="–"/>
              <a:defRPr b="0" i="0" sz="18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7500" lvl="3" marL="182880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7500" lvl="5" marL="2743200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7500" lvl="6" marL="3200400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7500" lvl="7" marL="3657600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orbel"/>
              <a:buChar char="–"/>
              <a:defRPr b="0" i="0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7500" lvl="8" marL="4114800" marR="0" rtl="0" algn="l">
              <a:lnSpc>
                <a:spcPct val="112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•"/>
              <a:defRPr b="0" i="1" sz="1400" u="none" cap="none" strike="noStrik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1" sz="10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1" sz="1200" u="none" cap="none" strike="noStrik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r">
              <a:spcBef>
                <a:spcPts val="0"/>
              </a:spcBef>
              <a:buNone/>
              <a:defRPr b="0" i="1" sz="1200" u="none" cap="none" strike="noStrik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cxnSp>
        <p:nvCxnSpPr>
          <p:cNvPr id="30" name="Google Shape;30;p3" title="Líneas de regla horizontal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cap="flat" cmpd="sng" w="254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/>
          <p:nvPr>
            <p:ph type="ctrTitle"/>
          </p:nvPr>
        </p:nvSpPr>
        <p:spPr>
          <a:xfrm>
            <a:off x="5639204" y="1055954"/>
            <a:ext cx="6050694" cy="43094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10"/>
              <a:buFont typeface="Corbel"/>
              <a:buNone/>
            </a:pPr>
            <a:r>
              <a:rPr lang="es-ES" sz="4410">
                <a:latin typeface="Corbel"/>
                <a:ea typeface="Corbel"/>
                <a:cs typeface="Corbel"/>
                <a:sym typeface="Corbel"/>
              </a:rPr>
              <a:t>Mi mujer extraordinaria:</a:t>
            </a:r>
            <a:br>
              <a:rPr lang="es-ES" sz="3600"/>
            </a:br>
            <a:br>
              <a:rPr lang="es-ES" sz="3600"/>
            </a:br>
            <a:r>
              <a:rPr lang="es-ES" sz="3959"/>
              <a:t>Mi madre;</a:t>
            </a:r>
            <a:br>
              <a:rPr lang="es-ES" sz="3959"/>
            </a:br>
            <a:br>
              <a:rPr lang="es-ES" sz="3959"/>
            </a:br>
            <a:r>
              <a:rPr lang="es-ES" sz="3959"/>
              <a:t>Susana </a:t>
            </a:r>
            <a:br>
              <a:rPr lang="es-ES" sz="3959"/>
            </a:br>
            <a:br>
              <a:rPr lang="es-ES" sz="3959"/>
            </a:br>
            <a:r>
              <a:rPr lang="es-ES" sz="3959"/>
              <a:t>Nació en el año 1978,</a:t>
            </a:r>
            <a:endParaRPr sz="3959"/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10"/>
              <a:buFont typeface="Corbel"/>
              <a:buNone/>
            </a:pPr>
            <a:r>
              <a:rPr lang="es-ES" sz="3959"/>
              <a:t>Santander.</a:t>
            </a:r>
            <a:endParaRPr sz="3959"/>
          </a:p>
        </p:txBody>
      </p:sp>
      <p:pic>
        <p:nvPicPr>
          <p:cNvPr id="200" name="Google Shape;200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3" r="32" t="0"/>
          <a:stretch/>
        </p:blipFill>
        <p:spPr>
          <a:xfrm>
            <a:off x="502102" y="1076325"/>
            <a:ext cx="4306566" cy="4309419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01" name="Google Shape;201;p20"/>
          <p:cNvSpPr/>
          <p:nvPr/>
        </p:nvSpPr>
        <p:spPr>
          <a:xfrm>
            <a:off x="10057834" y="1929973"/>
            <a:ext cx="914400" cy="914400"/>
          </a:xfrm>
          <a:prstGeom prst="heart">
            <a:avLst/>
          </a:prstGeom>
          <a:solidFill>
            <a:srgbClr val="B61212"/>
          </a:solidFill>
          <a:ln cap="flat" cmpd="sng" w="12700">
            <a:solidFill>
              <a:srgbClr val="B6121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/>
          <p:nvPr>
            <p:ph type="title"/>
          </p:nvPr>
        </p:nvSpPr>
        <p:spPr>
          <a:xfrm>
            <a:off x="75304" y="575854"/>
            <a:ext cx="4270784" cy="1441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600"/>
              <a:buFont typeface="Erica One"/>
              <a:buNone/>
            </a:pPr>
            <a:r>
              <a:rPr b="1" lang="es-ES" sz="6600">
                <a:latin typeface="Erica One"/>
                <a:ea typeface="Erica One"/>
                <a:cs typeface="Erica One"/>
                <a:sym typeface="Erica One"/>
              </a:rPr>
              <a:t>FAMILIA</a:t>
            </a:r>
            <a:br>
              <a:rPr b="1" lang="es-ES" sz="7200">
                <a:latin typeface="Erica One"/>
                <a:ea typeface="Erica One"/>
                <a:cs typeface="Erica One"/>
                <a:sym typeface="Erica One"/>
              </a:rPr>
            </a:br>
            <a:r>
              <a:rPr b="1" lang="es-ES" sz="3200">
                <a:latin typeface="Erica One"/>
                <a:ea typeface="Erica One"/>
                <a:cs typeface="Erica One"/>
                <a:sym typeface="Erica One"/>
              </a:rPr>
              <a:t>cercana</a:t>
            </a:r>
            <a:endParaRPr b="1"/>
          </a:p>
        </p:txBody>
      </p:sp>
      <p:sp>
        <p:nvSpPr>
          <p:cNvPr id="207" name="Google Shape;207;p21"/>
          <p:cNvSpPr txBox="1"/>
          <p:nvPr>
            <p:ph idx="1" type="body"/>
          </p:nvPr>
        </p:nvSpPr>
        <p:spPr>
          <a:xfrm>
            <a:off x="5840411" y="2173287"/>
            <a:ext cx="4680857" cy="2387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3464" lvl="0" marL="283464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Char char="•"/>
            </a:pPr>
            <a:r>
              <a:rPr lang="es-ES" sz="3200"/>
              <a:t>Tíos</a:t>
            </a:r>
            <a:r>
              <a:rPr lang="es-ES" sz="2800"/>
              <a:t>: Reyes, Abel, Sofía.</a:t>
            </a:r>
            <a:endParaRPr/>
          </a:p>
          <a:p>
            <a:pPr indent="-283464" lvl="0" marL="283464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3200"/>
              <a:buChar char="•"/>
            </a:pPr>
            <a:r>
              <a:rPr lang="es-ES" sz="3200"/>
              <a:t>Primos</a:t>
            </a:r>
            <a:r>
              <a:rPr lang="es-ES" sz="2800"/>
              <a:t>: Javi, Mayra, Abel y Rubén; Jose, Gema, Marta, Aurelio y Begoña.</a:t>
            </a:r>
            <a:endParaRPr/>
          </a:p>
        </p:txBody>
      </p:sp>
      <p:sp>
        <p:nvSpPr>
          <p:cNvPr id="208" name="Google Shape;208;p21"/>
          <p:cNvSpPr txBox="1"/>
          <p:nvPr>
            <p:ph idx="2" type="body"/>
          </p:nvPr>
        </p:nvSpPr>
        <p:spPr>
          <a:xfrm>
            <a:off x="75304" y="2173287"/>
            <a:ext cx="4680857" cy="2387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Schoolbook"/>
              <a:buAutoNum type="arabicPeriod"/>
            </a:pPr>
            <a:r>
              <a:rPr lang="es-ES" sz="2400"/>
              <a:t>PADRES- Mercedes y Segundo.</a:t>
            </a:r>
            <a:endParaRPr/>
          </a:p>
          <a:p>
            <a:pPr indent="-457200" lvl="0" marL="45720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Schoolbook"/>
              <a:buAutoNum type="arabicPeriod"/>
            </a:pPr>
            <a:r>
              <a:rPr lang="es-ES" sz="2400"/>
              <a:t>HIJOS- Adrián, Elise y yo, Julia.</a:t>
            </a:r>
            <a:endParaRPr/>
          </a:p>
          <a:p>
            <a:pPr indent="-457200" lvl="0" marL="457200" rtl="0" algn="l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Schoolbook"/>
              <a:buAutoNum type="arabicPeriod"/>
            </a:pPr>
            <a:r>
              <a:rPr lang="es-ES" sz="2400"/>
              <a:t>HERMANO, CUÑADA Y SOBRINO- Sergio, Jovita, Manuel.</a:t>
            </a:r>
            <a:endParaRPr/>
          </a:p>
        </p:txBody>
      </p:sp>
      <p:sp>
        <p:nvSpPr>
          <p:cNvPr id="209" name="Google Shape;209;p21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5840411" y="355002"/>
            <a:ext cx="4270785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6600" u="none" cap="none" strike="noStrik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rPr>
              <a:t>FAMILIA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ES" sz="3600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rPr>
              <a:t>LEJANA</a:t>
            </a:r>
            <a:endParaRPr b="1" i="1" sz="3600" cap="none">
              <a:solidFill>
                <a:schemeClr val="dk1"/>
              </a:solidFill>
              <a:latin typeface="Erica One"/>
              <a:ea typeface="Erica One"/>
              <a:cs typeface="Erica One"/>
              <a:sym typeface="Erica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 txBox="1"/>
          <p:nvPr>
            <p:ph type="title"/>
          </p:nvPr>
        </p:nvSpPr>
        <p:spPr>
          <a:xfrm>
            <a:off x="762000" y="559678"/>
            <a:ext cx="3833906" cy="22216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00"/>
              <a:buFont typeface="Century Schoolbook"/>
              <a:buNone/>
            </a:pPr>
            <a:r>
              <a:rPr lang="es-ES"/>
              <a:t>Vida</a:t>
            </a:r>
            <a:endParaRPr/>
          </a:p>
        </p:txBody>
      </p:sp>
      <p:pic>
        <p:nvPicPr>
          <p:cNvPr id="217" name="Google Shape;21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221" y="484197"/>
            <a:ext cx="2998134" cy="547368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 txBox="1"/>
          <p:nvPr>
            <p:ph idx="2" type="body"/>
          </p:nvPr>
        </p:nvSpPr>
        <p:spPr>
          <a:xfrm>
            <a:off x="5162550" y="207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72000" spcFirstLastPara="1" rIns="72000" wrap="square" tIns="1332000">
            <a:noAutofit/>
          </a:bodyPr>
          <a:lstStyle/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r>
              <a:rPr lang="es-ES"/>
              <a:t>-No hay nada especial que contar sobre su infancia, fue y es una mujer muy agradable y social.</a:t>
            </a:r>
            <a:endParaRPr/>
          </a:p>
        </p:txBody>
      </p:sp>
      <p:sp>
        <p:nvSpPr>
          <p:cNvPr id="219" name="Google Shape;219;p22"/>
          <p:cNvSpPr txBox="1"/>
          <p:nvPr>
            <p:ph idx="3" type="body"/>
          </p:nvPr>
        </p:nvSpPr>
        <p:spPr>
          <a:xfrm>
            <a:off x="7295581" y="207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72000" spcFirstLastPara="1" rIns="72000" wrap="square" tIns="1332000">
            <a:noAutofit/>
          </a:bodyPr>
          <a:lstStyle/>
          <a:p>
            <a:pPr indent="0" lvl="0" marL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80"/>
              <a:buNone/>
            </a:pPr>
            <a:r>
              <a:rPr lang="es-ES" sz="1480"/>
              <a:t>En sus años de primaria estudió en el centro de Vermar.</a:t>
            </a:r>
            <a:endParaRPr/>
          </a:p>
          <a:p>
            <a:pPr indent="0" lvl="0" marL="0" rtl="0" algn="ctr">
              <a:lnSpc>
                <a:spcPct val="10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480"/>
              <a:buNone/>
            </a:pPr>
            <a:r>
              <a:rPr lang="es-ES" sz="1480"/>
              <a:t>Y en la secundaria en el instituto </a:t>
            </a:r>
            <a:r>
              <a:rPr lang="es-ES" sz="1480"/>
              <a:t>Santa Clara</a:t>
            </a:r>
            <a:r>
              <a:rPr lang="es-ES" sz="1480"/>
              <a:t>.</a:t>
            </a:r>
            <a:endParaRPr/>
          </a:p>
        </p:txBody>
      </p:sp>
      <p:sp>
        <p:nvSpPr>
          <p:cNvPr id="220" name="Google Shape;220;p22"/>
          <p:cNvSpPr txBox="1"/>
          <p:nvPr>
            <p:ph idx="4" type="body"/>
          </p:nvPr>
        </p:nvSpPr>
        <p:spPr>
          <a:xfrm>
            <a:off x="9428613" y="2079000"/>
            <a:ext cx="1944000" cy="27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72000" spcFirstLastPara="1" rIns="72000" wrap="square" tIns="1332000">
            <a:noAutofit/>
          </a:bodyPr>
          <a:lstStyle/>
          <a:p>
            <a:pPr indent="0" lvl="0" marL="0" rtl="0" algn="ctr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360"/>
              <a:buNone/>
            </a:pPr>
            <a:r>
              <a:rPr lang="es-ES" sz="1360"/>
              <a:t>Tiene un módulo de educación infantil, pero no era su único camino, ya que también se examinó anteriormente para ser médico.</a:t>
            </a:r>
            <a:endParaRPr/>
          </a:p>
        </p:txBody>
      </p:sp>
      <p:pic>
        <p:nvPicPr>
          <p:cNvPr descr="Noria" id="221" name="Google Shape;221;p22"/>
          <p:cNvPicPr preferRelativeResize="0"/>
          <p:nvPr>
            <p:ph idx="8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8325" y="2247900"/>
            <a:ext cx="971550" cy="97313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descr="Remo en agua" id="222" name="Google Shape;222;p22"/>
          <p:cNvPicPr preferRelativeResize="0"/>
          <p:nvPr>
            <p:ph idx="9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1925" y="2247900"/>
            <a:ext cx="971550" cy="97313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descr="Globo aerostático" id="223" name="Google Shape;223;p22"/>
          <p:cNvPicPr preferRelativeResize="0"/>
          <p:nvPr>
            <p:ph idx="13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13938" y="2247900"/>
            <a:ext cx="973137" cy="97313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24" name="Google Shape;224;p22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31" name="Google Shape;231;p23"/>
          <p:cNvSpPr txBox="1"/>
          <p:nvPr>
            <p:ph idx="4294967295" type="body"/>
          </p:nvPr>
        </p:nvSpPr>
        <p:spPr>
          <a:xfrm flipH="1">
            <a:off x="5475514" y="1702084"/>
            <a:ext cx="4985657" cy="2668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50"/>
              <a:buFont typeface="Century Schoolbook"/>
              <a:buAutoNum type="arabicPeriod"/>
            </a:pPr>
            <a:r>
              <a:rPr lang="es-ES" sz="1550"/>
              <a:t>En una carnicería.</a:t>
            </a:r>
            <a:endParaRPr/>
          </a:p>
          <a:p>
            <a:pPr indent="-457200" lvl="0" marL="457200" rtl="0" algn="l">
              <a:lnSpc>
                <a:spcPct val="9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50"/>
              <a:buFont typeface="Century Schoolbook"/>
              <a:buAutoNum type="arabicPeriod"/>
            </a:pPr>
            <a:r>
              <a:rPr lang="es-ES" sz="1550"/>
              <a:t>En un establecimiento de Lupa.</a:t>
            </a:r>
            <a:endParaRPr/>
          </a:p>
          <a:p>
            <a:pPr indent="-457200" lvl="0" marL="457200" rtl="0" algn="l">
              <a:lnSpc>
                <a:spcPct val="9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50"/>
              <a:buFont typeface="Century Schoolbook"/>
              <a:buAutoNum type="arabicPeriod"/>
            </a:pPr>
            <a:r>
              <a:rPr lang="es-ES" sz="1550"/>
              <a:t>En la empresa Orange.</a:t>
            </a:r>
            <a:endParaRPr/>
          </a:p>
          <a:p>
            <a:pPr indent="-457200" lvl="0" marL="457200" rtl="0" algn="l">
              <a:lnSpc>
                <a:spcPct val="9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50"/>
              <a:buFont typeface="Century Schoolbook"/>
              <a:buAutoNum type="arabicPeriod"/>
            </a:pPr>
            <a:r>
              <a:rPr lang="es-ES" sz="1550"/>
              <a:t>En una quesería; ( La Fuente ).</a:t>
            </a:r>
            <a:endParaRPr/>
          </a:p>
          <a:p>
            <a:pPr indent="-457200" lvl="0" marL="457200" rtl="0" algn="l">
              <a:lnSpc>
                <a:spcPct val="9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50"/>
              <a:buFont typeface="Century Schoolbook"/>
              <a:buAutoNum type="arabicPeriod"/>
            </a:pPr>
            <a:r>
              <a:rPr lang="es-ES" sz="1550"/>
              <a:t>Haciendo prácticas en mi antiguo colegio; Gerardo Diego.</a:t>
            </a:r>
            <a:endParaRPr/>
          </a:p>
          <a:p>
            <a:pPr indent="-457200" lvl="0" marL="457200" rtl="0" algn="l">
              <a:lnSpc>
                <a:spcPct val="92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550"/>
              <a:buFont typeface="Century Schoolbook"/>
              <a:buAutoNum type="arabicPeriod"/>
            </a:pPr>
            <a:r>
              <a:rPr lang="es-ES" sz="1550"/>
              <a:t>Y por último en la empresa de sobaos y quesadas; Joselín, que es donde está trabajando actualmente.</a:t>
            </a:r>
            <a:endParaRPr/>
          </a:p>
        </p:txBody>
      </p:sp>
      <p:sp>
        <p:nvSpPr>
          <p:cNvPr id="232" name="Google Shape;232;p23"/>
          <p:cNvSpPr txBox="1"/>
          <p:nvPr>
            <p:ph idx="4294967295" type="body"/>
          </p:nvPr>
        </p:nvSpPr>
        <p:spPr>
          <a:xfrm flipH="1">
            <a:off x="348257" y="1195123"/>
            <a:ext cx="44088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3464" lvl="0" marL="283464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</a:pPr>
            <a:r>
              <a:rPr lang="es-ES"/>
              <a:t>Aunque su sueño de ser profesora no se acabó de realizar, ha trabajado en varios lugares…</a:t>
            </a:r>
            <a:endParaRPr/>
          </a:p>
        </p:txBody>
      </p:sp>
      <p:sp>
        <p:nvSpPr>
          <p:cNvPr id="233" name="Google Shape;233;p23"/>
          <p:cNvSpPr txBox="1"/>
          <p:nvPr>
            <p:ph idx="4294967295" type="body"/>
          </p:nvPr>
        </p:nvSpPr>
        <p:spPr>
          <a:xfrm flipH="1">
            <a:off x="12145963" y="461963"/>
            <a:ext cx="46037" cy="46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3464" lvl="0" marL="283464" rtl="0" algn="l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00"/>
              <a:buChar char="•"/>
            </a:pPr>
            <a:r>
              <a:rPr lang="es-ES" sz="500"/>
              <a:t>2</a:t>
            </a:r>
            <a:endParaRPr/>
          </a:p>
        </p:txBody>
      </p:sp>
      <p:sp>
        <p:nvSpPr>
          <p:cNvPr id="234" name="Google Shape;234;p23"/>
          <p:cNvSpPr txBox="1"/>
          <p:nvPr>
            <p:ph idx="4294967295" type="title"/>
          </p:nvPr>
        </p:nvSpPr>
        <p:spPr>
          <a:xfrm>
            <a:off x="0" y="560388"/>
            <a:ext cx="3833813" cy="4951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00"/>
              <a:buFont typeface="Century Schoolbook"/>
              <a:buNone/>
            </a:pPr>
            <a:r>
              <a:rPr lang="es-ES"/>
              <a:t>Trabajo</a:t>
            </a:r>
            <a:endParaRPr/>
          </a:p>
        </p:txBody>
      </p:sp>
      <p:pic>
        <p:nvPicPr>
          <p:cNvPr id="235" name="Google Shape;2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741" y="2650670"/>
            <a:ext cx="3184072" cy="35541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23"/>
          <p:cNvCxnSpPr/>
          <p:nvPr/>
        </p:nvCxnSpPr>
        <p:spPr>
          <a:xfrm>
            <a:off x="3833813" y="4713514"/>
            <a:ext cx="1293300" cy="798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37" name="Google Shape;237;p23"/>
          <p:cNvSpPr/>
          <p:nvPr/>
        </p:nvSpPr>
        <p:spPr>
          <a:xfrm>
            <a:off x="4868977" y="5088887"/>
            <a:ext cx="214890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4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Joselín</a:t>
            </a:r>
            <a:endParaRPr b="1" sz="4400" cap="none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/>
          <p:nvPr>
            <p:ph type="title"/>
          </p:nvPr>
        </p:nvSpPr>
        <p:spPr>
          <a:xfrm>
            <a:off x="864838" y="2125152"/>
            <a:ext cx="2647800" cy="10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500"/>
              <a:buFont typeface="Century Schoolbook"/>
              <a:buNone/>
            </a:pPr>
            <a:r>
              <a:rPr lang="es-ES"/>
              <a:t>VIAJES</a:t>
            </a:r>
            <a:endParaRPr/>
          </a:p>
        </p:txBody>
      </p:sp>
      <p:sp>
        <p:nvSpPr>
          <p:cNvPr id="243" name="Google Shape;243;p24"/>
          <p:cNvSpPr txBox="1"/>
          <p:nvPr>
            <p:ph idx="12" type="sldNum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44" name="Google Shape;244;p24"/>
          <p:cNvSpPr txBox="1"/>
          <p:nvPr>
            <p:ph idx="3" type="body"/>
          </p:nvPr>
        </p:nvSpPr>
        <p:spPr>
          <a:xfrm>
            <a:off x="5162550" y="285175"/>
            <a:ext cx="1944000" cy="29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1332000">
            <a:noAutofit/>
          </a:bodyPr>
          <a:lstStyle/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r>
              <a:rPr lang="es-ES"/>
              <a:t>Cuando estaba en la secundaria, se fue con el instituto a París</a:t>
            </a:r>
            <a:r>
              <a:rPr lang="es-ES" sz="1800"/>
              <a:t>.</a:t>
            </a:r>
            <a:r>
              <a:rPr lang="es-ES"/>
              <a:t> </a:t>
            </a:r>
            <a:endParaRPr/>
          </a:p>
        </p:txBody>
      </p:sp>
      <p:sp>
        <p:nvSpPr>
          <p:cNvPr id="245" name="Google Shape;245;p24"/>
          <p:cNvSpPr txBox="1"/>
          <p:nvPr>
            <p:ph idx="4" type="body"/>
          </p:nvPr>
        </p:nvSpPr>
        <p:spPr>
          <a:xfrm>
            <a:off x="7295588" y="285175"/>
            <a:ext cx="1944000" cy="2974500"/>
          </a:xfrm>
          <a:prstGeom prst="rect">
            <a:avLst/>
          </a:prstGeom>
        </p:spPr>
        <p:txBody>
          <a:bodyPr anchorCtr="0" anchor="ctr" bIns="72000" lIns="0" spcFirstLastPara="1" rIns="0" wrap="square" tIns="19440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-ES"/>
              <a:t>En su adolescencia, se fue de viaje a este bonito sitio,Bruselas, también de intercambio con el instituto.</a:t>
            </a:r>
            <a:endParaRPr/>
          </a:p>
        </p:txBody>
      </p:sp>
      <p:sp>
        <p:nvSpPr>
          <p:cNvPr id="246" name="Google Shape;246;p24"/>
          <p:cNvSpPr txBox="1"/>
          <p:nvPr>
            <p:ph idx="5" type="body"/>
          </p:nvPr>
        </p:nvSpPr>
        <p:spPr>
          <a:xfrm>
            <a:off x="9413625" y="285175"/>
            <a:ext cx="1944000" cy="2843700"/>
          </a:xfrm>
          <a:prstGeom prst="rect">
            <a:avLst/>
          </a:prstGeom>
        </p:spPr>
        <p:txBody>
          <a:bodyPr anchorCtr="0" anchor="ctr" bIns="72000" lIns="0" spcFirstLastPara="1" rIns="0" wrap="square" tIns="19440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-ES"/>
              <a:t>Ya cuando pasó la mayoría de edad, se fue de viaje como vacaciones a Túnez; junto con su pareja en aquellos momentos.</a:t>
            </a:r>
            <a:endParaRPr/>
          </a:p>
        </p:txBody>
      </p:sp>
      <p:sp>
        <p:nvSpPr>
          <p:cNvPr id="247" name="Google Shape;247;p24"/>
          <p:cNvSpPr txBox="1"/>
          <p:nvPr>
            <p:ph idx="6" type="body"/>
          </p:nvPr>
        </p:nvSpPr>
        <p:spPr>
          <a:xfrm>
            <a:off x="5930025" y="3429000"/>
            <a:ext cx="1944000" cy="3183000"/>
          </a:xfrm>
          <a:prstGeom prst="rect">
            <a:avLst/>
          </a:prstGeom>
        </p:spPr>
        <p:txBody>
          <a:bodyPr anchorCtr="0" anchor="ctr" bIns="72000" lIns="0" spcFirstLastPara="1" rIns="0" wrap="square" tIns="19440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-ES"/>
              <a:t>En la luna de miel que tuvo cuando se casó con mi padre se fueron a México, según ella, de los mejores viajes de su vida.</a:t>
            </a:r>
            <a:endParaRPr/>
          </a:p>
        </p:txBody>
      </p:sp>
      <p:sp>
        <p:nvSpPr>
          <p:cNvPr id="248" name="Google Shape;248;p24"/>
          <p:cNvSpPr txBox="1"/>
          <p:nvPr>
            <p:ph idx="7" type="body"/>
          </p:nvPr>
        </p:nvSpPr>
        <p:spPr>
          <a:xfrm>
            <a:off x="8594125" y="3382575"/>
            <a:ext cx="1944000" cy="3369900"/>
          </a:xfrm>
          <a:prstGeom prst="rect">
            <a:avLst/>
          </a:prstGeom>
        </p:spPr>
        <p:txBody>
          <a:bodyPr anchorCtr="0" anchor="ctr" bIns="72000" lIns="0" spcFirstLastPara="1" rIns="0" wrap="square" tIns="19440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-ES"/>
              <a:t>Hace un par de años, se fue con su marido a Camerún, de vacaciones de verano, dijo que fue muy bonito, pero que hay demasiado calor.</a:t>
            </a:r>
            <a:endParaRPr/>
          </a:p>
        </p:txBody>
      </p:sp>
      <p:sp>
        <p:nvSpPr>
          <p:cNvPr id="249" name="Google Shape;249;p24"/>
          <p:cNvSpPr txBox="1"/>
          <p:nvPr>
            <p:ph idx="8" type="body"/>
          </p:nvPr>
        </p:nvSpPr>
        <p:spPr>
          <a:xfrm>
            <a:off x="513900" y="5607600"/>
            <a:ext cx="566400" cy="198300"/>
          </a:xfrm>
          <a:prstGeom prst="rect">
            <a:avLst/>
          </a:prstGeom>
        </p:spPr>
        <p:txBody>
          <a:bodyPr anchorCtr="0" anchor="ctr" bIns="72000" lIns="0" spcFirstLastPara="1" rIns="0" wrap="square" tIns="19440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250" name="Google Shape;250;p24"/>
          <p:cNvSpPr/>
          <p:nvPr>
            <p:ph idx="9" type="pic"/>
          </p:nvPr>
        </p:nvSpPr>
        <p:spPr>
          <a:xfrm>
            <a:off x="5321575" y="432748"/>
            <a:ext cx="1800000" cy="156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4"/>
          <p:cNvSpPr/>
          <p:nvPr>
            <p:ph idx="13" type="pic"/>
          </p:nvPr>
        </p:nvSpPr>
        <p:spPr>
          <a:xfrm>
            <a:off x="7367575" y="647400"/>
            <a:ext cx="1800000" cy="153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4"/>
          <p:cNvSpPr/>
          <p:nvPr>
            <p:ph idx="14" type="pic"/>
          </p:nvPr>
        </p:nvSpPr>
        <p:spPr>
          <a:xfrm>
            <a:off x="9500175" y="352198"/>
            <a:ext cx="1800000" cy="1530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4"/>
          <p:cNvSpPr/>
          <p:nvPr>
            <p:ph idx="15" type="pic"/>
          </p:nvPr>
        </p:nvSpPr>
        <p:spPr>
          <a:xfrm>
            <a:off x="5900025" y="3516711"/>
            <a:ext cx="1800000" cy="180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"/>
          <p:cNvSpPr/>
          <p:nvPr>
            <p:ph idx="16" type="pic"/>
          </p:nvPr>
        </p:nvSpPr>
        <p:spPr>
          <a:xfrm>
            <a:off x="8738131" y="3516711"/>
            <a:ext cx="1800000" cy="180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4"/>
          <p:cNvSpPr/>
          <p:nvPr>
            <p:ph idx="17" type="pic"/>
          </p:nvPr>
        </p:nvSpPr>
        <p:spPr>
          <a:xfrm>
            <a:off x="452627" y="4206900"/>
            <a:ext cx="3984900" cy="966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s-ES"/>
              <a:t>Ha hecho más viajes dentro de España, pero se supone que solo debería poner los países de fuera, así que esto es todo.</a:t>
            </a:r>
            <a:endParaRPr/>
          </a:p>
        </p:txBody>
      </p:sp>
      <p:pic>
        <p:nvPicPr>
          <p:cNvPr id="256" name="Google Shape;2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1000" y="395900"/>
            <a:ext cx="1770000" cy="16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2595" y="414000"/>
            <a:ext cx="17700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00625" y="352200"/>
            <a:ext cx="1770000" cy="153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1284" y="155450"/>
            <a:ext cx="2411366" cy="21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0025" y="3516700"/>
            <a:ext cx="1770001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94125" y="3516700"/>
            <a:ext cx="1770000" cy="18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4"/>
          <p:cNvSpPr/>
          <p:nvPr/>
        </p:nvSpPr>
        <p:spPr>
          <a:xfrm>
            <a:off x="108375" y="2272750"/>
            <a:ext cx="1062600" cy="1006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D966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4"/>
          <p:cNvSpPr/>
          <p:nvPr/>
        </p:nvSpPr>
        <p:spPr>
          <a:xfrm>
            <a:off x="3552175" y="2272750"/>
            <a:ext cx="1062600" cy="10062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D966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ulares">
  <a:themeElements>
    <a:clrScheme name="Headlines">
      <a:dk1>
        <a:srgbClr val="000000"/>
      </a:dk1>
      <a:lt1>
        <a:srgbClr val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ulares">
  <a:themeElements>
    <a:clrScheme name="Headlines">
      <a:dk1>
        <a:srgbClr val="000000"/>
      </a:dk1>
      <a:lt1>
        <a:srgbClr val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