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3222" y="3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UARIO\Desktop\Nueva carpeta\b7115b8c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282"/>
            <a:ext cx="6858000" cy="9144000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3286124" y="928662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AUNG SAN SUU KYI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1571612" y="1785918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dirty="0" smtClean="0"/>
              <a:t>Siglo </a:t>
            </a:r>
            <a:r>
              <a:rPr lang="es-ES" dirty="0" err="1" smtClean="0"/>
              <a:t>xx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643050" y="2143108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Birmania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1643050" y="2643174"/>
            <a:ext cx="4500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Extendió su mensaje de democracia y  cambio pacifico 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1571612" y="4000496"/>
            <a:ext cx="4500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Porque inspiró a millones de compatriotas suyos y a personas de todo el mundo sin salir de su casa </a:t>
            </a:r>
            <a:endParaRPr lang="es-ES" sz="1600" dirty="0"/>
          </a:p>
        </p:txBody>
      </p:sp>
      <p:sp>
        <p:nvSpPr>
          <p:cNvPr id="8" name="7 CuadroTexto"/>
          <p:cNvSpPr txBox="1"/>
          <p:nvPr/>
        </p:nvSpPr>
        <p:spPr>
          <a:xfrm>
            <a:off x="3286124" y="5214942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ASTRID LINDGREN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1643050" y="600076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Siglo </a:t>
            </a:r>
            <a:r>
              <a:rPr lang="es-ES" dirty="0" err="1" smtClean="0"/>
              <a:t>xx</a:t>
            </a:r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1785926" y="6357950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Suecia </a:t>
            </a:r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1643050" y="6858016"/>
            <a:ext cx="2143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Tenía una familia numerosa y vivía en una granja.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714488" y="8072462"/>
            <a:ext cx="39290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Porque publicó muchos otros libros que  también  describían a niños y niñas fuertes</a:t>
            </a:r>
            <a:endParaRPr lang="es-ES" dirty="0"/>
          </a:p>
        </p:txBody>
      </p:sp>
      <p:pic>
        <p:nvPicPr>
          <p:cNvPr id="13" name="12 Imagen" descr="Aung-San-Suu-Kyi-20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18" y="642910"/>
            <a:ext cx="857256" cy="1071571"/>
          </a:xfrm>
          <a:prstGeom prst="rect">
            <a:avLst/>
          </a:prstGeom>
        </p:spPr>
      </p:pic>
      <p:pic>
        <p:nvPicPr>
          <p:cNvPr id="14" name="13 Imagen" descr="Astrid_Lindgren_(cropped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2918" y="4929190"/>
            <a:ext cx="785818" cy="107157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62</Words>
  <PresentationFormat>Presentación en pantalla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4</cp:revision>
  <dcterms:created xsi:type="dcterms:W3CDTF">2019-11-20T08:49:53Z</dcterms:created>
  <dcterms:modified xsi:type="dcterms:W3CDTF">2019-12-05T09:41:49Z</dcterms:modified>
</cp:coreProperties>
</file>