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9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/>
          <a:srcRect b="49219"/>
          <a:stretch>
            <a:fillRect/>
          </a:stretch>
        </p:blipFill>
        <p:spPr bwMode="auto">
          <a:xfrm>
            <a:off x="0" y="0"/>
            <a:ext cx="9144000" cy="6143644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4286248" y="1000108"/>
            <a:ext cx="3333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>HARRIET TUBMAN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285984" y="2000240"/>
            <a:ext cx="36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XVIII Y XIX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071670" y="2500306"/>
            <a:ext cx="6477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N: </a:t>
            </a:r>
            <a:r>
              <a:rPr lang="es-ES" dirty="0" err="1" smtClean="0"/>
              <a:t>Bucktown</a:t>
            </a:r>
            <a:r>
              <a:rPr lang="es-ES" dirty="0" smtClean="0"/>
              <a:t>, Maryland / M: Auburn, Nueva York.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000232" y="3071810"/>
            <a:ext cx="619129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·Durante su niñez de esclavitud fue apaleada y golpeada con látigo por varios de sus propietarios</a:t>
            </a:r>
            <a:r>
              <a:rPr lang="es-ES" sz="1400" dirty="0" smtClean="0"/>
              <a:t>.</a:t>
            </a:r>
          </a:p>
          <a:p>
            <a:endParaRPr lang="es-ES" sz="1400" dirty="0" smtClean="0"/>
          </a:p>
          <a:p>
            <a:r>
              <a:rPr lang="es-ES" sz="1400" dirty="0" smtClean="0"/>
              <a:t>·Tras escapar de la esclavitud, realizó trece misiones de rescate en las que liberó a cerca de setenta esclavos</a:t>
            </a:r>
            <a:r>
              <a:rPr lang="es-ES" sz="1400" dirty="0" smtClean="0"/>
              <a:t>.</a:t>
            </a:r>
          </a:p>
          <a:p>
            <a:endParaRPr lang="es-ES" sz="1400" dirty="0" smtClean="0"/>
          </a:p>
          <a:p>
            <a:r>
              <a:rPr lang="es-ES" sz="1400" dirty="0" smtClean="0"/>
              <a:t>·Siendo adolescente, sufrió una fuerte herida en la cabeza</a:t>
            </a:r>
          </a:p>
          <a:p>
            <a:endParaRPr lang="es-ES" sz="1600" dirty="0" smtClean="0"/>
          </a:p>
          <a:p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071670" y="485776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Fue una luchadora por la libertad de los afroamericanos esclavizados en Estados Unidos.</a:t>
            </a:r>
            <a:endParaRPr lang="es-ES" sz="1600" dirty="0"/>
          </a:p>
        </p:txBody>
      </p:sp>
      <p:pic>
        <p:nvPicPr>
          <p:cNvPr id="9" name="8 Imagen" descr="h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571480"/>
            <a:ext cx="1285884" cy="13573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69</Words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2019-11-20T08:49:53Z</dcterms:created>
  <dcterms:modified xsi:type="dcterms:W3CDTF">2019-12-05T09:37:46Z</dcterms:modified>
</cp:coreProperties>
</file>