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AA4594E-D2B5-4949-8AC7-63A73F5F1D02}" type="datetimeFigureOut">
              <a:rPr lang="pl-PL" smtClean="0"/>
              <a:t>2016-09-20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113FC3D-F405-4079-8A73-C0BD57DE6F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594E-D2B5-4949-8AC7-63A73F5F1D02}" type="datetimeFigureOut">
              <a:rPr lang="pl-PL" smtClean="0"/>
              <a:t>2016-09-20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C3D-F405-4079-8A73-C0BD57DE6F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594E-D2B5-4949-8AC7-63A73F5F1D02}" type="datetimeFigureOut">
              <a:rPr lang="pl-PL" smtClean="0"/>
              <a:t>2016-09-20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C3D-F405-4079-8A73-C0BD57DE6F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A4594E-D2B5-4949-8AC7-63A73F5F1D02}" type="datetimeFigureOut">
              <a:rPr lang="pl-PL" smtClean="0"/>
              <a:t>2016-09-20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C3D-F405-4079-8A73-C0BD57DE6F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AA4594E-D2B5-4949-8AC7-63A73F5F1D02}" type="datetimeFigureOut">
              <a:rPr lang="pl-PL" smtClean="0"/>
              <a:t>2016-09-20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113FC3D-F405-4079-8A73-C0BD57DE6F7C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A4594E-D2B5-4949-8AC7-63A73F5F1D02}" type="datetimeFigureOut">
              <a:rPr lang="pl-PL" smtClean="0"/>
              <a:t>2016-09-20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13FC3D-F405-4079-8A73-C0BD57DE6F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AA4594E-D2B5-4949-8AC7-63A73F5F1D02}" type="datetimeFigureOut">
              <a:rPr lang="pl-PL" smtClean="0"/>
              <a:t>2016-09-20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113FC3D-F405-4079-8A73-C0BD57DE6F7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594E-D2B5-4949-8AC7-63A73F5F1D02}" type="datetimeFigureOut">
              <a:rPr lang="pl-PL" smtClean="0"/>
              <a:t>2016-09-20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C3D-F405-4079-8A73-C0BD57DE6F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A4594E-D2B5-4949-8AC7-63A73F5F1D02}" type="datetimeFigureOut">
              <a:rPr lang="pl-PL" smtClean="0"/>
              <a:t>2016-09-20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13FC3D-F405-4079-8A73-C0BD57DE6F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AA4594E-D2B5-4949-8AC7-63A73F5F1D02}" type="datetimeFigureOut">
              <a:rPr lang="pl-PL" smtClean="0"/>
              <a:t>2016-09-20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113FC3D-F405-4079-8A73-C0BD57DE6F7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AA4594E-D2B5-4949-8AC7-63A73F5F1D02}" type="datetimeFigureOut">
              <a:rPr lang="pl-PL" smtClean="0"/>
              <a:t>2016-09-20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113FC3D-F405-4079-8A73-C0BD57DE6F7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AA4594E-D2B5-4949-8AC7-63A73F5F1D02}" type="datetimeFigureOut">
              <a:rPr lang="pl-PL" smtClean="0"/>
              <a:t>2016-09-20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113FC3D-F405-4079-8A73-C0BD57DE6F7C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WHAT IS CULTURE 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  FOOD</a:t>
            </a:r>
            <a:endParaRPr lang="pl-PL" dirty="0"/>
          </a:p>
        </p:txBody>
      </p:sp>
      <p:pic>
        <p:nvPicPr>
          <p:cNvPr id="4" name="Symbol zastępczy zawartości 3" descr="eufc_pyszne-jedzenie-ktore-wcale-nie-zawiera-duzo-weglowodano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5900" y="2111375"/>
            <a:ext cx="6172200" cy="4114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DANCE</a:t>
            </a:r>
            <a:endParaRPr lang="pl-PL" dirty="0"/>
          </a:p>
        </p:txBody>
      </p:sp>
      <p:pic>
        <p:nvPicPr>
          <p:cNvPr id="4" name="Symbol zastępczy zawartości 3" descr="175030_ko39s08_mdkc1_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6375" y="2049462"/>
            <a:ext cx="6191250" cy="4238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HOLIDAYS</a:t>
            </a:r>
            <a:endParaRPr lang="pl-PL" dirty="0"/>
          </a:p>
        </p:txBody>
      </p:sp>
      <p:pic>
        <p:nvPicPr>
          <p:cNvPr id="4" name="Symbol zastępczy zawartości 3" descr="0002O4EE60E24GU0-C116-F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95437" y="2001837"/>
            <a:ext cx="5953125" cy="43338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HISTORY</a:t>
            </a:r>
            <a:endParaRPr lang="pl-PL" dirty="0"/>
          </a:p>
        </p:txBody>
      </p:sp>
      <p:pic>
        <p:nvPicPr>
          <p:cNvPr id="4" name="Symbol zastępczy zawartości 3" descr="histor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2063750"/>
            <a:ext cx="6096000" cy="42100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 PEOPLE</a:t>
            </a:r>
            <a:endParaRPr lang="pl-PL" dirty="0"/>
          </a:p>
        </p:txBody>
      </p:sp>
      <p:pic>
        <p:nvPicPr>
          <p:cNvPr id="4" name="Symbol zastępczy zawartości 3" descr="W-tych-panstwach-zyja-najszczesliwsi-ludz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3037" y="1844825"/>
            <a:ext cx="6257925" cy="345638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  MUSIC</a:t>
            </a:r>
            <a:endParaRPr lang="pl-PL" dirty="0"/>
          </a:p>
        </p:txBody>
      </p:sp>
      <p:pic>
        <p:nvPicPr>
          <p:cNvPr id="4" name="Symbol zastępczy zawartości 3" descr="kultura-i-rozryw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2276872"/>
            <a:ext cx="5760640" cy="33843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</TotalTime>
  <Words>16</Words>
  <Application>Microsoft Office PowerPoint</Application>
  <PresentationFormat>Pokaz na ekranie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Energetyczny</vt:lpstr>
      <vt:lpstr>WHAT IS CULTURE ?</vt:lpstr>
      <vt:lpstr>                  FOOD</vt:lpstr>
      <vt:lpstr>                DANCE</vt:lpstr>
      <vt:lpstr>             HOLIDAYS</vt:lpstr>
      <vt:lpstr>               HISTORY</vt:lpstr>
      <vt:lpstr>                 PEOPLE</vt:lpstr>
      <vt:lpstr>                  MUSIC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CULTURE ?</dc:title>
  <dc:creator>student1</dc:creator>
  <cp:lastModifiedBy>student1</cp:lastModifiedBy>
  <cp:revision>4</cp:revision>
  <dcterms:created xsi:type="dcterms:W3CDTF">2016-09-20T11:48:51Z</dcterms:created>
  <dcterms:modified xsi:type="dcterms:W3CDTF">2016-09-20T12:21:13Z</dcterms:modified>
</cp:coreProperties>
</file>