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2EC259-8DB3-424F-8B5E-9C586622BAEC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7814E7-1560-46F2-B207-EDC8FBC36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pl/url?sa=i&amp;rct=j&amp;q=&amp;esrc=s&amp;source=images&amp;cd=&amp;cad=rja&amp;uact=8&amp;ved=0ahUKEwi1_LGQnMnRAhViCMAKHQ8JAR8QjRwIBw&amp;url=http://www.music-bazaar.com/world-music/album/1076463/Please-Tell-Rosie-Single/&amp;psig=AFQjCNH-FX1yQUwlPvGi1LO8IfANqWRQIQ&amp;ust=14847438586733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pl/url?sa=i&amp;rct=j&amp;q=&amp;esrc=s&amp;source=images&amp;cd=&amp;cad=rja&amp;uact=8&amp;ved=0ahUKEwjdlIC4nMnRAhUsDMAKHSPXBVgQjRwIBw&amp;url=https://www.youtube.com/watch?v=HdAkYCyCZv8&amp;bvm=bv.144224172,d.ZGg&amp;psig=AFQjCNFjf-2ZTyoRsCVaGSCvU-1JcC0uaA&amp;ust=148474396273550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source=images&amp;cd=&amp;cad=rja&amp;uact=8&amp;ved=0ahUKEwiD4qPIncnRAhULC8AKHVMgDY0QjRwIBw&amp;url=http://www.pixilix.com/%D8%B9%DA%A9%D8%B3-%D9%87%D8%A7%DB%8C-%D8%AC%D8%B0%D8%A7%D8%A8-%D9%88-%D8%AF%DB%8C%D8%AF%D9%86%DB%8C-%D8%A7%D8%B2-%D9%BE%D8%A7%D9%86%D8%AF%D8%A7%D9%87%D8%A7--1887.html&amp;bvm=bv.144224172,d.ZGg&amp;psig=AFQjCNEr-qFd_SwYsoeFyEyuSPvYDOjDsw&amp;ust=1484744211917006" TargetMode="External"/><Relationship Id="rId2" Type="http://schemas.openxmlformats.org/officeDocument/2006/relationships/hyperlink" Target="https://www.google.pl/url?sa=i&amp;rct=j&amp;q=&amp;esrc=s&amp;source=images&amp;cd=&amp;cad=rja&amp;uact=8&amp;ved=0ahUKEwjthM66ncnRAhXJAMAKHW8MD4gQjRwIBw&amp;url=https://www.reference.com/pets-animals/pandas-live-64dff22c2fe56e9&amp;bvm=bv.144224172,d.ZGg&amp;psig=AFQjCNEr-qFd_SwYsoeFyEyuSPvYDOjDsw&amp;ust=1484744211917006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,,Please tell Rosie’’               ,,Mama Said’’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Music</a:t>
            </a:r>
            <a:endParaRPr lang="pl-PL" dirty="0"/>
          </a:p>
        </p:txBody>
      </p:sp>
      <p:pic>
        <p:nvPicPr>
          <p:cNvPr id="37890" name="Picture 2" descr="Znalezione obrazy dla zapytania please tell rosi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95500"/>
            <a:ext cx="3286148" cy="3506771"/>
          </a:xfrm>
          <a:prstGeom prst="rect">
            <a:avLst/>
          </a:prstGeom>
          <a:noFill/>
        </p:spPr>
      </p:pic>
      <p:sp>
        <p:nvSpPr>
          <p:cNvPr id="37892" name="AutoShape 4" descr="Znalezione obrazy dla zapytania mama said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0800" y="-2370138"/>
            <a:ext cx="8286750" cy="4657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7894" name="Picture 6" descr="Znalezione obrazy dla zapytania mama sai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714620"/>
            <a:ext cx="381294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Animals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Panda bear</a:t>
            </a:r>
          </a:p>
          <a:p>
            <a:pPr>
              <a:buNone/>
            </a:pPr>
            <a:r>
              <a:rPr lang="pl-PL" sz="1400" dirty="0" smtClean="0"/>
              <a:t>My favourite animal is panda bear!</a:t>
            </a:r>
          </a:p>
          <a:p>
            <a:pPr>
              <a:buNone/>
            </a:pPr>
            <a:r>
              <a:rPr lang="pl-PL" sz="1400" dirty="0" smtClean="0"/>
              <a:t>It </a:t>
            </a:r>
            <a:r>
              <a:rPr lang="pl-PL" sz="1400" dirty="0" err="1" smtClean="0"/>
              <a:t>is</a:t>
            </a:r>
            <a:r>
              <a:rPr lang="pl-PL" sz="1400" dirty="0" smtClean="0"/>
              <a:t> </a:t>
            </a:r>
            <a:r>
              <a:rPr lang="pl-PL" sz="1400" dirty="0" err="1" smtClean="0"/>
              <a:t>black</a:t>
            </a:r>
            <a:r>
              <a:rPr lang="pl-PL" sz="1400" dirty="0" smtClean="0"/>
              <a:t> </a:t>
            </a:r>
            <a:r>
              <a:rPr lang="pl-PL" sz="1400" dirty="0" smtClean="0"/>
              <a:t>and white and it loves bamboo.</a:t>
            </a:r>
          </a:p>
          <a:p>
            <a:pPr>
              <a:buNone/>
            </a:pPr>
            <a:endParaRPr lang="pl-PL" sz="14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Dog</a:t>
            </a:r>
            <a:endParaRPr lang="pl-PL" sz="1400" dirty="0" smtClean="0"/>
          </a:p>
          <a:p>
            <a:pPr algn="ctr">
              <a:buNone/>
            </a:pPr>
            <a:r>
              <a:rPr lang="pl-PL" sz="1400" dirty="0" smtClean="0"/>
              <a:t>My favourite animal is dog.</a:t>
            </a:r>
            <a:r>
              <a:rPr lang="en-US" dirty="0" smtClean="0"/>
              <a:t> </a:t>
            </a:r>
            <a:r>
              <a:rPr lang="en-US" sz="1400" dirty="0" smtClean="0"/>
              <a:t>My dream dog</a:t>
            </a:r>
            <a:r>
              <a:rPr lang="pl-PL" sz="1400" dirty="0" smtClean="0"/>
              <a:t> is</a:t>
            </a:r>
            <a:r>
              <a:rPr lang="en-US" sz="1400" dirty="0" smtClean="0"/>
              <a:t> waiting for me in the</a:t>
            </a:r>
            <a:r>
              <a:rPr lang="pl-PL" sz="1400" dirty="0" smtClean="0"/>
              <a:t> </a:t>
            </a:r>
            <a:r>
              <a:rPr lang="pl-PL" sz="1400" dirty="0" err="1" smtClean="0"/>
              <a:t>shelter</a:t>
            </a:r>
            <a:r>
              <a:rPr lang="pl-PL" sz="1400" dirty="0" smtClean="0"/>
              <a:t> for </a:t>
            </a:r>
            <a:r>
              <a:rPr lang="pl-PL" sz="1400" dirty="0" err="1" smtClean="0"/>
              <a:t>dogs</a:t>
            </a:r>
            <a:r>
              <a:rPr lang="pl-PL" sz="1400" dirty="0" smtClean="0"/>
              <a:t>. </a:t>
            </a:r>
            <a:r>
              <a:rPr lang="pl-PL" sz="1400" dirty="0" smtClean="0"/>
              <a:t>Her name is Lisa. I love her!</a:t>
            </a:r>
          </a:p>
        </p:txBody>
      </p:sp>
      <p:sp>
        <p:nvSpPr>
          <p:cNvPr id="39938" name="AutoShape 2" descr="Znalezione obrazy dla zapytania pand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2376488"/>
            <a:ext cx="8286750" cy="466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9940" name="AutoShape 4" descr="Znalezione obrazy dla zapytania pand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2376488"/>
            <a:ext cx="8286750" cy="466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39942" name="Picture 6" descr="Podobny obraz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428868"/>
            <a:ext cx="4000528" cy="30003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9944" name="Picture 8" descr="Obraz znaleziony dla: pies mieszanie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2786058"/>
            <a:ext cx="3228102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Movies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/>
              <a:t>My favourite movie is ,,Harry Potter’’.</a:t>
            </a:r>
          </a:p>
          <a:p>
            <a:pPr>
              <a:buNone/>
            </a:pPr>
            <a:endParaRPr lang="pl-PL" sz="1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/>
              <a:t>My favourite movie is ,, There was a dog’’ </a:t>
            </a:r>
          </a:p>
          <a:p>
            <a:pPr>
              <a:buNone/>
            </a:pPr>
            <a:endParaRPr lang="pl-PL" sz="1400" dirty="0"/>
          </a:p>
        </p:txBody>
      </p:sp>
      <p:pic>
        <p:nvPicPr>
          <p:cNvPr id="40962" name="Picture 2" descr="Obraz znaleziony dla: harry po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71678"/>
            <a:ext cx="3896616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64" name="Picture 4" descr="Obraz znaleziony dla: był sobie pies fil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71677"/>
            <a:ext cx="2786082" cy="4097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Books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/>
              <a:t>My favourite book is ,,</a:t>
            </a:r>
            <a:r>
              <a:rPr lang="pl-PL" sz="1400" dirty="0" err="1" smtClean="0"/>
              <a:t>Anne</a:t>
            </a:r>
            <a:r>
              <a:rPr lang="pl-PL" sz="1400" dirty="0" smtClean="0"/>
              <a:t> of </a:t>
            </a:r>
            <a:r>
              <a:rPr lang="pl-PL" sz="1400" dirty="0" smtClean="0"/>
              <a:t>G</a:t>
            </a:r>
            <a:r>
              <a:rPr lang="pl-PL" sz="1400" dirty="0" smtClean="0"/>
              <a:t>reen </a:t>
            </a:r>
            <a:r>
              <a:rPr lang="pl-PL" sz="1400" dirty="0" err="1" smtClean="0"/>
              <a:t>G</a:t>
            </a:r>
            <a:r>
              <a:rPr lang="pl-PL" sz="1400" dirty="0" err="1" smtClean="0"/>
              <a:t>ables</a:t>
            </a:r>
            <a:r>
              <a:rPr lang="pl-PL" sz="1400" dirty="0" smtClean="0"/>
              <a:t>’’</a:t>
            </a:r>
            <a:endParaRPr lang="pl-PL" sz="1400" dirty="0" smtClean="0"/>
          </a:p>
          <a:p>
            <a:pPr>
              <a:buNone/>
            </a:pPr>
            <a:endParaRPr lang="pl-PL" sz="1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/>
              <a:t>My favourite book is ,, </a:t>
            </a:r>
            <a:r>
              <a:rPr lang="pl-PL" sz="1400" dirty="0" err="1" smtClean="0"/>
              <a:t>There’s</a:t>
            </a:r>
            <a:r>
              <a:rPr lang="pl-PL" sz="1400" dirty="0" smtClean="0"/>
              <a:t> no </a:t>
            </a:r>
            <a:r>
              <a:rPr lang="pl-PL" sz="1400" dirty="0" err="1" smtClean="0"/>
              <a:t>singing</a:t>
            </a:r>
            <a:r>
              <a:rPr lang="pl-PL" sz="1400" dirty="0" smtClean="0"/>
              <a:t> </a:t>
            </a:r>
            <a:r>
              <a:rPr lang="pl-PL" sz="1400" dirty="0" err="1" smtClean="0"/>
              <a:t>tree</a:t>
            </a:r>
            <a:r>
              <a:rPr lang="pl-PL" sz="1400" dirty="0" smtClean="0"/>
              <a:t>”</a:t>
            </a:r>
            <a:endParaRPr lang="pl-PL" sz="1400" dirty="0"/>
          </a:p>
        </p:txBody>
      </p:sp>
      <p:pic>
        <p:nvPicPr>
          <p:cNvPr id="41986" name="Picture 2" descr="Obraz znaleziony dla: Ania z zielonego wzgór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3116"/>
            <a:ext cx="2500330" cy="391756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988" name="Picture 4" descr="Obraz znaleziony dla: tam gdzie śpiewają drze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143115"/>
            <a:ext cx="2643206" cy="38376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101</Words>
  <Application>Microsoft Office PowerPoint</Application>
  <PresentationFormat>Pokaz na ekranie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Hol</vt:lpstr>
      <vt:lpstr>Our interests</vt:lpstr>
      <vt:lpstr>Music</vt:lpstr>
      <vt:lpstr>Animals</vt:lpstr>
      <vt:lpstr>Movies</vt:lpstr>
      <vt:lpstr>Books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interested</dc:title>
  <dc:creator>klasa1</dc:creator>
  <cp:lastModifiedBy>Ewa</cp:lastModifiedBy>
  <cp:revision>6</cp:revision>
  <dcterms:created xsi:type="dcterms:W3CDTF">2017-01-17T12:47:34Z</dcterms:created>
  <dcterms:modified xsi:type="dcterms:W3CDTF">2017-02-06T17:20:19Z</dcterms:modified>
</cp:coreProperties>
</file>