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9" r:id="rId7"/>
    <p:sldId id="262" r:id="rId8"/>
    <p:sldId id="258" r:id="rId9"/>
    <p:sldId id="26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Culture is . . .</a:t>
            </a:r>
            <a:endParaRPr lang="el-GR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858048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Primary School of </a:t>
            </a:r>
            <a:r>
              <a:rPr lang="en-US" sz="3600" dirty="0" err="1" smtClean="0">
                <a:solidFill>
                  <a:schemeClr val="accent2"/>
                </a:solidFill>
              </a:rPr>
              <a:t>Nestorio</a:t>
            </a:r>
            <a:r>
              <a:rPr lang="en-US" sz="3600" dirty="0" smtClean="0">
                <a:solidFill>
                  <a:schemeClr val="accent2"/>
                </a:solidFill>
              </a:rPr>
              <a:t>, Greece</a:t>
            </a:r>
            <a:endParaRPr lang="el-GR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  nationality</a:t>
            </a:r>
            <a:endParaRPr 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32544815-Icons-people-flag-geografia-national-clothes-Nationality-Stock-Vecto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1881981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Style &amp; Character</a:t>
            </a:r>
            <a:endParaRPr 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Kid-icon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2988000" cy="29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</a:rPr>
              <a:t>Humour</a:t>
            </a:r>
            <a:endParaRPr 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USER\Desktop\frog-with-wink-expression_13941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85992"/>
            <a:ext cx="3024000" cy="30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History</a:t>
            </a:r>
            <a:endParaRPr lang="el-GR" dirty="0"/>
          </a:p>
        </p:txBody>
      </p:sp>
      <p:pic>
        <p:nvPicPr>
          <p:cNvPr id="5" name="Picture 2" descr="C:\Users\USER\Desktop\history_ico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0900" y="2237581"/>
            <a:ext cx="3251200" cy="325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   Education</a:t>
            </a:r>
            <a:endParaRPr 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USER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928802"/>
            <a:ext cx="3780000" cy="37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 Dances &amp;       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 Customs</a:t>
            </a:r>
            <a:endParaRPr 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USER\Desktop\culture-icon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3312000" cy="331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Fashion</a:t>
            </a:r>
            <a:endParaRPr lang="el-GR" dirty="0"/>
          </a:p>
        </p:txBody>
      </p:sp>
      <p:pic>
        <p:nvPicPr>
          <p:cNvPr id="2050" name="Picture 2" descr="C:\Users\USER\Desktop\fashion-icon-vector-23317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0" y="1958181"/>
            <a:ext cx="3619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Friends &amp; Laughter </a:t>
            </a:r>
            <a:endParaRPr 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USER\Desktop\sector_icon_equality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2353"/>
            <a:ext cx="4038600" cy="3461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</Words>
  <PresentationFormat>Προβολή στην οθόνη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Culture is . . .</vt:lpstr>
      <vt:lpstr>Διαφάνεια 2</vt:lpstr>
      <vt:lpstr>Διαφάνεια 3</vt:lpstr>
      <vt:lpstr>Διαφάνεια 4</vt:lpstr>
      <vt:lpstr> 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is . . .</dc:title>
  <dc:creator>USER</dc:creator>
  <cp:lastModifiedBy>USER</cp:lastModifiedBy>
  <cp:revision>16</cp:revision>
  <dcterms:created xsi:type="dcterms:W3CDTF">2016-10-22T18:51:15Z</dcterms:created>
  <dcterms:modified xsi:type="dcterms:W3CDTF">2016-10-27T11:55:04Z</dcterms:modified>
</cp:coreProperties>
</file>