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8" name="Symbol zastępczy daty 27"/>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17" name="Symbol zastępczy stopki 16"/>
          <p:cNvSpPr>
            <a:spLocks noGrp="1"/>
          </p:cNvSpPr>
          <p:nvPr>
            <p:ph type="ftr" sz="quarter" idx="11"/>
          </p:nvPr>
        </p:nvSpPr>
        <p:spPr/>
        <p:txBody>
          <a:bodyPr/>
          <a:lstStyle>
            <a:extLst/>
          </a:lstStyle>
          <a:p>
            <a:endParaRPr lang="pl-PL"/>
          </a:p>
        </p:txBody>
      </p:sp>
      <p:sp>
        <p:nvSpPr>
          <p:cNvPr id="29" name="Symbol zastępczy numeru slajdu 28"/>
          <p:cNvSpPr>
            <a:spLocks noGrp="1"/>
          </p:cNvSpPr>
          <p:nvPr>
            <p:ph type="sldNum" sz="quarter" idx="12"/>
          </p:nvPr>
        </p:nvSpPr>
        <p:spPr/>
        <p:txBody>
          <a:bodyPr/>
          <a:lstStyle>
            <a:extLst/>
          </a:lstStyle>
          <a:p>
            <a:fld id="{84D1350E-05DA-4039-AFF2-422E7408BFE5}" type="slidenum">
              <a:rPr lang="pl-PL" smtClean="0"/>
              <a:pPr/>
              <a:t>‹#›</a:t>
            </a:fld>
            <a:endParaRPr lang="pl-PL"/>
          </a:p>
        </p:txBody>
      </p:sp>
      <p:sp>
        <p:nvSpPr>
          <p:cNvPr id="32" name="Prostokąt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ostokąt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ostokąt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ostokąt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ostokąt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ytu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56" name="Prostokąt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ostokąt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ostokąt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ostokąt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981200" cy="5851525"/>
          </a:xfrm>
        </p:spPr>
        <p:txBody>
          <a:bodyPr vert="eaVert" anchor="ct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274639"/>
            <a:ext cx="58674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4" name="Dowolny kształt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Dowolny kształt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Dowolny kształt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Dowolny kształt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Dowolny kształt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Dowolny kształt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Dowolny kształt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Dowolny kształt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Dowolny kształt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Dowolny kształt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Dowolny kształt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Dowolny kształt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Dowolny kształt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Dowolny kształt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Dowolny kształt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ymbol zastępczy tekstu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4D1350E-05DA-4039-AFF2-422E7408BFE5}" type="slidenum">
              <a:rPr lang="pl-PL" smtClean="0"/>
              <a:pPr/>
              <a:t>‹#›</a:t>
            </a:fld>
            <a:endParaRPr lang="pl-PL"/>
          </a:p>
        </p:txBody>
      </p:sp>
      <p:sp>
        <p:nvSpPr>
          <p:cNvPr id="7" name="Prostokąt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l-PL" smtClean="0"/>
              <a:t>Kliknij, aby edytować styl</a:t>
            </a:r>
            <a:endParaRPr kumimoji="0" lang="en-US"/>
          </a:p>
        </p:txBody>
      </p:sp>
      <p:sp>
        <p:nvSpPr>
          <p:cNvPr id="8" name="Prostokąt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ostokąt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stokąt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512064"/>
            <a:ext cx="8229600" cy="9144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5" name="Prostokąt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504824" y="512064"/>
            <a:ext cx="7772400" cy="914400"/>
          </a:xfrm>
        </p:spPr>
        <p:txBody>
          <a:bodyPr anchor="t"/>
          <a:lstStyle>
            <a:lvl1pPr>
              <a:defRPr sz="400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84D1350E-05DA-4039-AFF2-422E7408BFE5}" type="slidenum">
              <a:rPr lang="pl-PL" smtClean="0"/>
              <a:pPr/>
              <a:t>‹#›</a:t>
            </a:fld>
            <a:endParaRPr lang="pl-PL"/>
          </a:p>
        </p:txBody>
      </p:sp>
      <p:sp>
        <p:nvSpPr>
          <p:cNvPr id="16" name="Prostokąt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ostokąt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ostokąt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ostokąt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ostokąt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ostokąt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ostokąt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ostokąt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ostokąt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914400" y="512064"/>
            <a:ext cx="7772400" cy="914400"/>
          </a:xfrm>
        </p:spPr>
        <p:txBody>
          <a:bodyPr/>
          <a:lstStyle>
            <a:lvl1pPr>
              <a:defRPr sz="4000" cap="none" baseline="0"/>
            </a:lvl1pPr>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273050"/>
            <a:ext cx="8229600" cy="1162050"/>
          </a:xfrm>
        </p:spPr>
        <p:txBody>
          <a:bodyPr anchor="ctr"/>
          <a:lstStyle>
            <a:lvl1pPr algn="l">
              <a:buNone/>
              <a:defRPr sz="3600" b="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C2A756AD-25E3-48A7-811A-1996319CBF6B}" type="datetimeFigureOut">
              <a:rPr lang="pl-PL" smtClean="0"/>
              <a:pPr/>
              <a:t>2017-01-30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4D1350E-05DA-4039-AFF2-422E7408BFE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Prostokąt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Łącznik prosty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a 9"/>
          <p:cNvGrpSpPr/>
          <p:nvPr/>
        </p:nvGrpSpPr>
        <p:grpSpPr>
          <a:xfrm rot="5400000">
            <a:off x="8514581" y="1219200"/>
            <a:ext cx="132763" cy="128466"/>
            <a:chOff x="6668087" y="1297746"/>
            <a:chExt cx="161840" cy="156602"/>
          </a:xfrm>
        </p:grpSpPr>
        <p:cxnSp>
          <p:nvCxnSpPr>
            <p:cNvPr id="15" name="Łącznik prosty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Łącznik prosty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Łącznik prosty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ytu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l-PL" smtClean="0"/>
              <a:t>Kliknij ikonę, aby dodać obraz</a:t>
            </a:r>
            <a:endParaRPr kumimoji="0" lang="en-US"/>
          </a:p>
        </p:txBody>
      </p:sp>
      <p:sp>
        <p:nvSpPr>
          <p:cNvPr id="4" name="Symbol zastępczy tekstu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grpSp>
        <p:nvGrpSpPr>
          <p:cNvPr id="14" name="Grupa 13"/>
          <p:cNvGrpSpPr/>
          <p:nvPr/>
        </p:nvGrpSpPr>
        <p:grpSpPr>
          <a:xfrm rot="5400000">
            <a:off x="8666981" y="1371600"/>
            <a:ext cx="132763" cy="128466"/>
            <a:chOff x="6668087" y="1297746"/>
            <a:chExt cx="161840" cy="156602"/>
          </a:xfrm>
        </p:grpSpPr>
        <p:cxnSp>
          <p:nvCxnSpPr>
            <p:cNvPr id="11" name="Łącznik prosty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Łącznik prosty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Łącznik prosty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a 17"/>
          <p:cNvGrpSpPr/>
          <p:nvPr/>
        </p:nvGrpSpPr>
        <p:grpSpPr>
          <a:xfrm rot="5400000">
            <a:off x="8320088" y="1474763"/>
            <a:ext cx="132763" cy="128466"/>
            <a:chOff x="6668087" y="1297746"/>
            <a:chExt cx="161840" cy="156602"/>
          </a:xfrm>
        </p:grpSpPr>
        <p:cxnSp>
          <p:nvCxnSpPr>
            <p:cNvPr id="19" name="Łącznik prosty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Łącznik prosty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Łącznik prosty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ymbol zastępczy daty 4"/>
          <p:cNvSpPr>
            <a:spLocks noGrp="1"/>
          </p:cNvSpPr>
          <p:nvPr>
            <p:ph type="dt" sz="half" idx="10"/>
          </p:nvPr>
        </p:nvSpPr>
        <p:spPr>
          <a:xfrm>
            <a:off x="6477000" y="55499"/>
            <a:ext cx="2133600" cy="365125"/>
          </a:xfrm>
        </p:spPr>
        <p:txBody>
          <a:bodyPr/>
          <a:lstStyle>
            <a:extLst/>
          </a:lstStyle>
          <a:p>
            <a:fld id="{C2A756AD-25E3-48A7-811A-1996319CBF6B}" type="datetimeFigureOut">
              <a:rPr lang="pl-PL" smtClean="0"/>
              <a:pPr/>
              <a:t>2017-01-30</a:t>
            </a:fld>
            <a:endParaRPr lang="pl-PL"/>
          </a:p>
        </p:txBody>
      </p:sp>
      <p:sp>
        <p:nvSpPr>
          <p:cNvPr id="6" name="Symbol zastępczy stopki 5"/>
          <p:cNvSpPr>
            <a:spLocks noGrp="1"/>
          </p:cNvSpPr>
          <p:nvPr>
            <p:ph type="ftr" sz="quarter" idx="11"/>
          </p:nvPr>
        </p:nvSpPr>
        <p:spPr>
          <a:xfrm>
            <a:off x="914400" y="55499"/>
            <a:ext cx="5562600" cy="365125"/>
          </a:xfrm>
        </p:spPr>
        <p:txBody>
          <a:bodyPr/>
          <a:lstStyle>
            <a:extLst/>
          </a:lstStyle>
          <a:p>
            <a:endParaRPr lang="pl-PL"/>
          </a:p>
        </p:txBody>
      </p:sp>
      <p:sp>
        <p:nvSpPr>
          <p:cNvPr id="7" name="Symbol zastępczy numeru slajdu 6"/>
          <p:cNvSpPr>
            <a:spLocks noGrp="1"/>
          </p:cNvSpPr>
          <p:nvPr>
            <p:ph type="sldNum" sz="quarter" idx="12"/>
          </p:nvPr>
        </p:nvSpPr>
        <p:spPr>
          <a:xfrm>
            <a:off x="8610600" y="55499"/>
            <a:ext cx="457200" cy="365125"/>
          </a:xfrm>
        </p:spPr>
        <p:txBody>
          <a:bodyPr/>
          <a:lstStyle>
            <a:extLst/>
          </a:lstStyle>
          <a:p>
            <a:fld id="{84D1350E-05DA-4039-AFF2-422E7408BFE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ostokąt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ostokąt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ostokąt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ostokąt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ostokąt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ymbol zastępczy tytułu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2A756AD-25E3-48A7-811A-1996319CBF6B}" type="datetimeFigureOut">
              <a:rPr lang="pl-PL" smtClean="0"/>
              <a:pPr/>
              <a:t>2017-01-30</a:t>
            </a:fld>
            <a:endParaRPr lang="pl-PL"/>
          </a:p>
        </p:txBody>
      </p:sp>
      <p:sp>
        <p:nvSpPr>
          <p:cNvPr id="3" name="Symbol zastępczy stopki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l-PL"/>
          </a:p>
        </p:txBody>
      </p:sp>
      <p:sp>
        <p:nvSpPr>
          <p:cNvPr id="23" name="Symbol zastępczy numeru slajd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4D1350E-05DA-4039-AFF2-422E7408BFE5}"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My interests</a:t>
            </a:r>
            <a:endParaRPr lang="pl-PL" dirty="0"/>
          </a:p>
        </p:txBody>
      </p:sp>
      <p:sp>
        <p:nvSpPr>
          <p:cNvPr id="3" name="Podtytuł 2"/>
          <p:cNvSpPr>
            <a:spLocks noGrp="1"/>
          </p:cNvSpPr>
          <p:nvPr>
            <p:ph type="subTitle" idx="1"/>
          </p:nvPr>
        </p:nvSpPr>
        <p:spPr/>
        <p:txBody>
          <a:bodyPr/>
          <a:lstStyle/>
          <a:p>
            <a:r>
              <a:rPr lang="pl-PL" dirty="0" smtClean="0"/>
              <a:t>Alan Cybul 5D</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
            </a:r>
            <a:r>
              <a:rPr lang="en-US" dirty="0" smtClean="0"/>
              <a:t>y </a:t>
            </a:r>
            <a:r>
              <a:rPr lang="en-US" dirty="0" smtClean="0"/>
              <a:t>favorite musicians</a:t>
            </a:r>
            <a:r>
              <a:rPr lang="pl-PL" dirty="0" smtClean="0"/>
              <a:t> </a:t>
            </a:r>
            <a:r>
              <a:rPr lang="pl-PL" dirty="0" err="1" smtClean="0"/>
              <a:t>are</a:t>
            </a:r>
            <a:r>
              <a:rPr lang="en-US" dirty="0" smtClean="0"/>
              <a:t> </a:t>
            </a:r>
            <a:r>
              <a:rPr lang="en-US" dirty="0" smtClean="0"/>
              <a:t>Alan Walker and Marshm</a:t>
            </a:r>
            <a:r>
              <a:rPr lang="pl-PL" dirty="0" smtClean="0"/>
              <a:t>ello</a:t>
            </a:r>
            <a:endParaRPr lang="pl-PL" dirty="0"/>
          </a:p>
        </p:txBody>
      </p:sp>
      <p:sp>
        <p:nvSpPr>
          <p:cNvPr id="3" name="Symbol zastępczy zawartości 2"/>
          <p:cNvSpPr>
            <a:spLocks noGrp="1"/>
          </p:cNvSpPr>
          <p:nvPr>
            <p:ph idx="1"/>
          </p:nvPr>
        </p:nvSpPr>
        <p:spPr/>
        <p:txBody>
          <a:bodyPr/>
          <a:lstStyle/>
          <a:p>
            <a:endParaRPr lang="pl-PL" dirty="0"/>
          </a:p>
        </p:txBody>
      </p:sp>
      <p:pic>
        <p:nvPicPr>
          <p:cNvPr id="13314" name="Picture 2" descr="Podobny obraz"/>
          <p:cNvPicPr>
            <a:picLocks noChangeAspect="1" noChangeArrowheads="1"/>
          </p:cNvPicPr>
          <p:nvPr/>
        </p:nvPicPr>
        <p:blipFill>
          <a:blip r:embed="rId2" cstate="print"/>
          <a:srcRect/>
          <a:stretch>
            <a:fillRect/>
          </a:stretch>
        </p:blipFill>
        <p:spPr bwMode="auto">
          <a:xfrm>
            <a:off x="1857356" y="2357430"/>
            <a:ext cx="5582310" cy="37147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a:t>
            </a:r>
            <a:r>
              <a:rPr lang="pl-PL" dirty="0" err="1" smtClean="0"/>
              <a:t>nformation</a:t>
            </a:r>
            <a:r>
              <a:rPr lang="pl-PL" dirty="0" smtClean="0"/>
              <a:t> </a:t>
            </a:r>
            <a:r>
              <a:rPr lang="pl-PL" dirty="0" smtClean="0"/>
              <a:t>about them</a:t>
            </a:r>
            <a:endParaRPr lang="pl-PL" dirty="0"/>
          </a:p>
        </p:txBody>
      </p:sp>
      <p:sp>
        <p:nvSpPr>
          <p:cNvPr id="3" name="Symbol zastępczy zawartości 2"/>
          <p:cNvSpPr>
            <a:spLocks noGrp="1"/>
          </p:cNvSpPr>
          <p:nvPr>
            <p:ph idx="1"/>
          </p:nvPr>
        </p:nvSpPr>
        <p:spPr/>
        <p:txBody>
          <a:bodyPr/>
          <a:lstStyle/>
          <a:p>
            <a:pPr>
              <a:buNone/>
            </a:pPr>
            <a:r>
              <a:rPr lang="en-US" dirty="0" smtClean="0"/>
              <a:t>Alan Walker was born in Northampton UK. He currently lives in Bergen, Norway. He is interested in electronic dance music.</a:t>
            </a:r>
            <a:br>
              <a:rPr lang="en-US" dirty="0" smtClean="0"/>
            </a:br>
            <a:r>
              <a:rPr lang="en-US" dirty="0" smtClean="0"/>
              <a:t/>
            </a:r>
            <a:br>
              <a:rPr lang="en-US" dirty="0" smtClean="0"/>
            </a:br>
            <a:r>
              <a:rPr lang="en-US" dirty="0" smtClean="0"/>
              <a:t>There was, among other things during the Eska Music Awards (2016)</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US" dirty="0" smtClean="0"/>
              <a:t>Marshmello's identity remains unknown, although it has been heavily suggested he is American DJ Chris Comstock, also known as Dotcom, as they are both alleged to have the same first names, birthdays, tattoos as well as similar music styles.</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My </a:t>
            </a:r>
            <a:r>
              <a:rPr lang="pl-PL" dirty="0" err="1" smtClean="0"/>
              <a:t>favourite</a:t>
            </a:r>
            <a:r>
              <a:rPr lang="pl-PL" dirty="0" smtClean="0"/>
              <a:t> </a:t>
            </a:r>
            <a:r>
              <a:rPr lang="pl-PL" dirty="0" err="1" smtClean="0"/>
              <a:t>sports</a:t>
            </a:r>
            <a:r>
              <a:rPr lang="pl-PL" dirty="0" smtClean="0"/>
              <a:t> </a:t>
            </a:r>
            <a:r>
              <a:rPr lang="pl-PL" dirty="0" err="1" smtClean="0"/>
              <a:t>are</a:t>
            </a:r>
            <a:r>
              <a:rPr lang="pl-PL" dirty="0" smtClean="0"/>
              <a:t> aikido </a:t>
            </a:r>
            <a:r>
              <a:rPr lang="pl-PL" dirty="0" smtClean="0"/>
              <a:t>and </a:t>
            </a:r>
            <a:r>
              <a:rPr lang="pl-PL" dirty="0" smtClean="0"/>
              <a:t>basketball  </a:t>
            </a:r>
            <a:endParaRPr lang="pl-PL" dirty="0"/>
          </a:p>
        </p:txBody>
      </p:sp>
      <p:sp>
        <p:nvSpPr>
          <p:cNvPr id="3" name="Symbol zastępczy zawartości 2"/>
          <p:cNvSpPr>
            <a:spLocks noGrp="1"/>
          </p:cNvSpPr>
          <p:nvPr>
            <p:ph idx="1"/>
          </p:nvPr>
        </p:nvSpPr>
        <p:spPr/>
        <p:txBody>
          <a:bodyPr/>
          <a:lstStyle/>
          <a:p>
            <a:endParaRPr lang="pl-PL" dirty="0"/>
          </a:p>
        </p:txBody>
      </p:sp>
      <p:pic>
        <p:nvPicPr>
          <p:cNvPr id="1026" name="Picture 2" descr="Podobny obraz"/>
          <p:cNvPicPr>
            <a:picLocks noChangeAspect="1" noChangeArrowheads="1"/>
          </p:cNvPicPr>
          <p:nvPr/>
        </p:nvPicPr>
        <p:blipFill>
          <a:blip r:embed="rId2" cstate="print"/>
          <a:srcRect/>
          <a:stretch>
            <a:fillRect/>
          </a:stretch>
        </p:blipFill>
        <p:spPr bwMode="auto">
          <a:xfrm>
            <a:off x="928662" y="2928934"/>
            <a:ext cx="3354514" cy="2252666"/>
          </a:xfrm>
          <a:prstGeom prst="rect">
            <a:avLst/>
          </a:prstGeom>
          <a:noFill/>
        </p:spPr>
      </p:pic>
      <p:pic>
        <p:nvPicPr>
          <p:cNvPr id="1028" name="Picture 4" descr="Podobny obraz"/>
          <p:cNvPicPr>
            <a:picLocks noChangeAspect="1" noChangeArrowheads="1"/>
          </p:cNvPicPr>
          <p:nvPr/>
        </p:nvPicPr>
        <p:blipFill>
          <a:blip r:embed="rId3" cstate="print"/>
          <a:srcRect/>
          <a:stretch>
            <a:fillRect/>
          </a:stretch>
        </p:blipFill>
        <p:spPr bwMode="auto">
          <a:xfrm>
            <a:off x="5357818" y="2928934"/>
            <a:ext cx="3334926" cy="22431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My </a:t>
            </a:r>
            <a:r>
              <a:rPr lang="pl-PL" dirty="0" err="1" smtClean="0"/>
              <a:t>favorite</a:t>
            </a:r>
            <a:r>
              <a:rPr lang="pl-PL" dirty="0" smtClean="0"/>
              <a:t> </a:t>
            </a:r>
            <a:r>
              <a:rPr lang="pl-PL" dirty="0" err="1" smtClean="0"/>
              <a:t>a</a:t>
            </a:r>
            <a:r>
              <a:rPr lang="pl-PL" dirty="0" err="1" smtClean="0"/>
              <a:t>nimal</a:t>
            </a:r>
            <a:r>
              <a:rPr lang="pl-PL" dirty="0" smtClean="0"/>
              <a:t> </a:t>
            </a:r>
            <a:r>
              <a:rPr lang="pl-PL" dirty="0" smtClean="0"/>
              <a:t>is cheetah</a:t>
            </a:r>
            <a:endParaRPr lang="pl-PL" dirty="0"/>
          </a:p>
        </p:txBody>
      </p:sp>
      <p:sp>
        <p:nvSpPr>
          <p:cNvPr id="3" name="Symbol zastępczy zawartości 2"/>
          <p:cNvSpPr>
            <a:spLocks noGrp="1"/>
          </p:cNvSpPr>
          <p:nvPr>
            <p:ph idx="1"/>
          </p:nvPr>
        </p:nvSpPr>
        <p:spPr/>
        <p:txBody>
          <a:bodyPr/>
          <a:lstStyle/>
          <a:p>
            <a:endParaRPr lang="pl-PL"/>
          </a:p>
        </p:txBody>
      </p:sp>
      <p:pic>
        <p:nvPicPr>
          <p:cNvPr id="1026" name="Picture 2" descr="Podobny obraz"/>
          <p:cNvPicPr>
            <a:picLocks noChangeAspect="1" noChangeArrowheads="1"/>
          </p:cNvPicPr>
          <p:nvPr/>
        </p:nvPicPr>
        <p:blipFill>
          <a:blip r:embed="rId2" cstate="print"/>
          <a:srcRect/>
          <a:stretch>
            <a:fillRect/>
          </a:stretch>
        </p:blipFill>
        <p:spPr bwMode="auto">
          <a:xfrm>
            <a:off x="3000363" y="2786058"/>
            <a:ext cx="3791707" cy="25003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MY favorite soup is tomato soup and chicken soup</a:t>
            </a:r>
            <a:endParaRPr lang="pl-PL" dirty="0"/>
          </a:p>
        </p:txBody>
      </p:sp>
      <p:sp>
        <p:nvSpPr>
          <p:cNvPr id="3" name="Symbol zastępczy zawartości 2"/>
          <p:cNvSpPr>
            <a:spLocks noGrp="1"/>
          </p:cNvSpPr>
          <p:nvPr>
            <p:ph idx="1"/>
          </p:nvPr>
        </p:nvSpPr>
        <p:spPr/>
        <p:txBody>
          <a:bodyPr/>
          <a:lstStyle/>
          <a:p>
            <a:endParaRPr lang="pl-PL"/>
          </a:p>
        </p:txBody>
      </p:sp>
      <p:pic>
        <p:nvPicPr>
          <p:cNvPr id="1026" name="Picture 2" descr="Podobny obraz"/>
          <p:cNvPicPr>
            <a:picLocks noChangeAspect="1" noChangeArrowheads="1"/>
          </p:cNvPicPr>
          <p:nvPr/>
        </p:nvPicPr>
        <p:blipFill>
          <a:blip r:embed="rId2" cstate="print"/>
          <a:srcRect/>
          <a:stretch>
            <a:fillRect/>
          </a:stretch>
        </p:blipFill>
        <p:spPr bwMode="auto">
          <a:xfrm>
            <a:off x="928662" y="2857496"/>
            <a:ext cx="3429024" cy="2302702"/>
          </a:xfrm>
          <a:prstGeom prst="rect">
            <a:avLst/>
          </a:prstGeom>
          <a:noFill/>
        </p:spPr>
      </p:pic>
      <p:pic>
        <p:nvPicPr>
          <p:cNvPr id="1028" name="Picture 4" descr="Podobny obraz"/>
          <p:cNvPicPr>
            <a:picLocks noChangeAspect="1" noChangeArrowheads="1"/>
          </p:cNvPicPr>
          <p:nvPr/>
        </p:nvPicPr>
        <p:blipFill>
          <a:blip r:embed="rId3" cstate="print"/>
          <a:srcRect/>
          <a:stretch>
            <a:fillRect/>
          </a:stretch>
        </p:blipFill>
        <p:spPr bwMode="auto">
          <a:xfrm>
            <a:off x="5786446" y="2786058"/>
            <a:ext cx="2871792" cy="250033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MY favorite </a:t>
            </a:r>
            <a:r>
              <a:rPr lang="pl-PL" dirty="0" err="1" smtClean="0"/>
              <a:t>movie</a:t>
            </a:r>
            <a:r>
              <a:rPr lang="pl-PL" dirty="0" smtClean="0"/>
              <a:t> </a:t>
            </a:r>
            <a:r>
              <a:rPr lang="pl-PL" dirty="0" err="1" smtClean="0"/>
              <a:t>is</a:t>
            </a:r>
            <a:r>
              <a:rPr lang="pl-PL" dirty="0" smtClean="0"/>
              <a:t> </a:t>
            </a:r>
            <a:r>
              <a:rPr lang="pl-PL" dirty="0" smtClean="0"/>
              <a:t>Harry Potter</a:t>
            </a:r>
            <a:endParaRPr lang="pl-PL" dirty="0"/>
          </a:p>
        </p:txBody>
      </p:sp>
      <p:sp>
        <p:nvSpPr>
          <p:cNvPr id="3" name="Symbol zastępczy zawartości 2"/>
          <p:cNvSpPr>
            <a:spLocks noGrp="1"/>
          </p:cNvSpPr>
          <p:nvPr>
            <p:ph idx="1"/>
          </p:nvPr>
        </p:nvSpPr>
        <p:spPr/>
        <p:txBody>
          <a:bodyPr/>
          <a:lstStyle/>
          <a:p>
            <a:endParaRPr lang="pl-PL"/>
          </a:p>
        </p:txBody>
      </p:sp>
      <p:pic>
        <p:nvPicPr>
          <p:cNvPr id="1026" name="Picture 2" descr="Podobny obraz"/>
          <p:cNvPicPr>
            <a:picLocks noChangeAspect="1" noChangeArrowheads="1"/>
          </p:cNvPicPr>
          <p:nvPr/>
        </p:nvPicPr>
        <p:blipFill>
          <a:blip r:embed="rId2" cstate="print"/>
          <a:srcRect/>
          <a:stretch>
            <a:fillRect/>
          </a:stretch>
        </p:blipFill>
        <p:spPr bwMode="auto">
          <a:xfrm>
            <a:off x="1928794" y="2714620"/>
            <a:ext cx="6077120" cy="257176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52</TotalTime>
  <Words>114</Words>
  <Application>Microsoft Office PowerPoint</Application>
  <PresentationFormat>Pokaz na ekranie (4:3)</PresentationFormat>
  <Paragraphs>10</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Metro</vt:lpstr>
      <vt:lpstr>My interests</vt:lpstr>
      <vt:lpstr>My favorite musicians are Alan Walker and Marshmello</vt:lpstr>
      <vt:lpstr>Information about them</vt:lpstr>
      <vt:lpstr>Slajd 4</vt:lpstr>
      <vt:lpstr>My favourite sports are aikido and basketball  </vt:lpstr>
      <vt:lpstr>My favorite animal is cheetah</vt:lpstr>
      <vt:lpstr>MY favorite soup is tomato soup and chicken soup</vt:lpstr>
      <vt:lpstr>MY favorite movie is Harry Potter</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interests</dc:title>
  <dc:creator>klasa1</dc:creator>
  <cp:lastModifiedBy>nauczyciel</cp:lastModifiedBy>
  <cp:revision>10</cp:revision>
  <dcterms:created xsi:type="dcterms:W3CDTF">2017-01-16T08:03:50Z</dcterms:created>
  <dcterms:modified xsi:type="dcterms:W3CDTF">2017-01-30T08:36:36Z</dcterms:modified>
</cp:coreProperties>
</file>