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440E20-96CB-4FFE-9F10-795FC85BA7BF}" type="datetimeFigureOut">
              <a:rPr lang="pl-PL" smtClean="0"/>
              <a:pPr/>
              <a:t>2017-02-06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E2D2BA-434F-4889-82B6-AE7EBD0ACBE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HOBBIES  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by </a:t>
            </a:r>
            <a:r>
              <a:rPr lang="pl-PL" dirty="0" err="1" smtClean="0"/>
              <a:t>Erni</a:t>
            </a:r>
            <a:r>
              <a:rPr lang="pl-PL" dirty="0" smtClean="0"/>
              <a:t> and </a:t>
            </a:r>
            <a:r>
              <a:rPr lang="pl-PL" dirty="0" err="1" smtClean="0"/>
              <a:t>Barti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kin on football.</a:t>
            </a:r>
            <a:endParaRPr lang="pl-PL" dirty="0"/>
          </a:p>
        </p:txBody>
      </p:sp>
      <p:pic>
        <p:nvPicPr>
          <p:cNvPr id="1026" name="Picture 2" descr="C:\Users\student1\Desktop\DSC_0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328592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trzałka w dół 4"/>
          <p:cNvSpPr/>
          <p:nvPr/>
        </p:nvSpPr>
        <p:spPr>
          <a:xfrm>
            <a:off x="5652120" y="213285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3707904" y="256490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favourite</a:t>
            </a:r>
            <a:r>
              <a:rPr lang="pl-PL" dirty="0" smtClean="0"/>
              <a:t> </a:t>
            </a:r>
            <a:r>
              <a:rPr lang="pl-PL" dirty="0" err="1" smtClean="0"/>
              <a:t>footballer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Antonie </a:t>
            </a:r>
            <a:r>
              <a:rPr lang="pl-PL" dirty="0" err="1" smtClean="0"/>
              <a:t>Griezmann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50" name="Picture 2" descr="C:\Users\student1\Desktop\870x489_griezmann-drak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83" y="1882775"/>
            <a:ext cx="813423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like</a:t>
            </a:r>
            <a:r>
              <a:rPr lang="pl-PL" dirty="0" smtClean="0"/>
              <a:t> pop </a:t>
            </a:r>
            <a:r>
              <a:rPr lang="pl-PL" dirty="0" err="1" smtClean="0"/>
              <a:t>music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 descr="C:\Users\student1\Desktop\POP-Music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882774"/>
            <a:ext cx="6264696" cy="464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favourite</a:t>
            </a:r>
            <a:r>
              <a:rPr lang="pl-PL" dirty="0" smtClean="0"/>
              <a:t> </a:t>
            </a:r>
            <a:r>
              <a:rPr lang="pl-PL" dirty="0" err="1" smtClean="0"/>
              <a:t>book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Harry Potter.</a:t>
            </a:r>
            <a:endParaRPr lang="pl-PL" dirty="0"/>
          </a:p>
        </p:txBody>
      </p:sp>
      <p:pic>
        <p:nvPicPr>
          <p:cNvPr id="4098" name="Picture 2" descr="C:\Users\student1\Desktop\Harry-Pot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155209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really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dogs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122" name="Picture 2" descr="C:\Users\student1\Desktop\mikolaja-czapka-piesk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02016" cy="468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</TotalTime>
  <Words>35</Words>
  <Application>Microsoft Office PowerPoint</Application>
  <PresentationFormat>Pokaz na ekranie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Energetyczny</vt:lpstr>
      <vt:lpstr>HOBBIES    </vt:lpstr>
      <vt:lpstr>We are kin on football.</vt:lpstr>
      <vt:lpstr>Our favourite footballer is Antonie Griezmann.</vt:lpstr>
      <vt:lpstr>We like pop music.</vt:lpstr>
      <vt:lpstr>Our favourite book is Harry Potter.</vt:lpstr>
      <vt:lpstr>We really like dogs.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HOBBIES</dc:title>
  <dc:creator>student1</dc:creator>
  <cp:lastModifiedBy>Ewa</cp:lastModifiedBy>
  <cp:revision>5</cp:revision>
  <dcterms:created xsi:type="dcterms:W3CDTF">2017-01-17T12:43:02Z</dcterms:created>
  <dcterms:modified xsi:type="dcterms:W3CDTF">2017-02-06T17:21:17Z</dcterms:modified>
</cp:coreProperties>
</file>