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BC86EA-2159-4684-A9AF-D9691755B787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3F6C6-A0D0-401E-B8F3-45BE378D01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BC86EA-2159-4684-A9AF-D9691755B787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3F6C6-A0D0-401E-B8F3-45BE378D01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BC86EA-2159-4684-A9AF-D9691755B787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3F6C6-A0D0-401E-B8F3-45BE378D01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BC86EA-2159-4684-A9AF-D9691755B787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3F6C6-A0D0-401E-B8F3-45BE378D01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BC86EA-2159-4684-A9AF-D9691755B787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3F6C6-A0D0-401E-B8F3-45BE378D01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BC86EA-2159-4684-A9AF-D9691755B787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3F6C6-A0D0-401E-B8F3-45BE378D01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BC86EA-2159-4684-A9AF-D9691755B787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3F6C6-A0D0-401E-B8F3-45BE378D01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BC86EA-2159-4684-A9AF-D9691755B787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3F6C6-A0D0-401E-B8F3-45BE378D01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BC86EA-2159-4684-A9AF-D9691755B787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3F6C6-A0D0-401E-B8F3-45BE378D01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BC86EA-2159-4684-A9AF-D9691755B787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3F6C6-A0D0-401E-B8F3-45BE378D011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BC86EA-2159-4684-A9AF-D9691755B787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63F6C6-A0D0-401E-B8F3-45BE378D011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2BC86EA-2159-4684-A9AF-D9691755B787}" type="datetimeFigureOut">
              <a:rPr lang="pl-PL" smtClean="0"/>
              <a:pPr/>
              <a:t>2017-02-06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463F6C6-A0D0-401E-B8F3-45BE378D011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MY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INTERESTS</a:t>
            </a:r>
            <a:endParaRPr lang="pl-P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MY INTERESTS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My </a:t>
            </a:r>
            <a:r>
              <a:rPr lang="pl-PL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favourite</a:t>
            </a:r>
            <a:r>
              <a:rPr lang="pl-PL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sport </a:t>
            </a:r>
            <a:r>
              <a:rPr lang="pl-PL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is</a:t>
            </a:r>
            <a:r>
              <a:rPr lang="pl-PL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football.</a:t>
            </a:r>
            <a:endParaRPr lang="pl-PL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My </a:t>
            </a:r>
            <a:r>
              <a:rPr lang="pl-PL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favourite</a:t>
            </a:r>
            <a:r>
              <a:rPr lang="pl-PL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pl-PL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footballer</a:t>
            </a:r>
            <a:r>
              <a:rPr lang="pl-PL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pl-PL" dirty="0" err="1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is</a:t>
            </a:r>
            <a:r>
              <a:rPr lang="pl-PL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 Robert </a:t>
            </a:r>
          </a:p>
          <a:p>
            <a:pPr>
              <a:buNone/>
            </a:pPr>
            <a:r>
              <a:rPr lang="pl-PL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Lewandowski.</a:t>
            </a:r>
            <a:endParaRPr lang="pl-PL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0242" name="Picture 2" descr="Podobny obra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09" y="2428868"/>
            <a:ext cx="3714777" cy="2643206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MY FAVOURITE ANIMAL.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My </a:t>
            </a:r>
            <a:r>
              <a:rPr lang="pl-PL" dirty="0" err="1" smtClean="0"/>
              <a:t>favourite</a:t>
            </a:r>
            <a:r>
              <a:rPr lang="pl-PL" dirty="0" smtClean="0"/>
              <a:t> </a:t>
            </a:r>
            <a:r>
              <a:rPr lang="pl-PL" dirty="0" err="1" smtClean="0"/>
              <a:t>animal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rat.</a:t>
            </a:r>
            <a:endParaRPr lang="pl-PL" dirty="0"/>
          </a:p>
        </p:txBody>
      </p:sp>
      <p:pic>
        <p:nvPicPr>
          <p:cNvPr id="17410" name="Picture 2" descr="Podobny obra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643050"/>
            <a:ext cx="3643338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MY FAVOURITE SOUP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My </a:t>
            </a:r>
            <a:r>
              <a:rPr lang="pl-PL" dirty="0" err="1" smtClean="0">
                <a:solidFill>
                  <a:schemeClr val="accent6">
                    <a:lumMod val="75000"/>
                  </a:schemeClr>
                </a:solidFill>
              </a:rPr>
              <a:t>favourite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 soup </a:t>
            </a:r>
            <a:r>
              <a:rPr lang="pl-PL" dirty="0" err="1" smtClean="0">
                <a:solidFill>
                  <a:schemeClr val="accent6">
                    <a:lumMod val="75000"/>
                  </a:schemeClr>
                </a:solidFill>
              </a:rPr>
              <a:t>is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6">
                    <a:lumMod val="75000"/>
                  </a:schemeClr>
                </a:solidFill>
              </a:rPr>
              <a:t>sour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 soup.</a:t>
            </a:r>
          </a:p>
          <a:p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In </a:t>
            </a:r>
            <a:r>
              <a:rPr lang="pl-PL" dirty="0" err="1" smtClean="0">
                <a:solidFill>
                  <a:schemeClr val="accent6">
                    <a:lumMod val="75000"/>
                  </a:schemeClr>
                </a:solidFill>
              </a:rPr>
              <a:t>this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 soup </a:t>
            </a:r>
            <a:r>
              <a:rPr lang="pl-PL" dirty="0" err="1" smtClean="0">
                <a:solidFill>
                  <a:schemeClr val="accent6">
                    <a:lumMod val="75000"/>
                  </a:schemeClr>
                </a:solidFill>
              </a:rPr>
              <a:t>are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pl-PL" dirty="0" err="1" smtClean="0">
                <a:solidFill>
                  <a:schemeClr val="accent6">
                    <a:lumMod val="75000"/>
                  </a:schemeClr>
                </a:solidFill>
              </a:rPr>
              <a:t>eggs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r>
              <a:rPr lang="pl-PL" dirty="0" err="1" smtClean="0">
                <a:solidFill>
                  <a:schemeClr val="accent6">
                    <a:lumMod val="75000"/>
                  </a:schemeClr>
                </a:solidFill>
              </a:rPr>
              <a:t>potatoes,sausage</a:t>
            </a: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endParaRPr lang="pl-PL" dirty="0"/>
          </a:p>
        </p:txBody>
      </p:sp>
      <p:pic>
        <p:nvPicPr>
          <p:cNvPr id="15362" name="Picture 2" descr="Podobny obra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071678"/>
            <a:ext cx="4143404" cy="2776545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MY FAVOURITE BOOK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My </a:t>
            </a:r>
            <a:r>
              <a:rPr lang="pl-P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favourite</a:t>
            </a:r>
            <a:r>
              <a:rPr lang="pl-P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book</a:t>
            </a:r>
            <a:r>
              <a:rPr lang="pl-P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is</a:t>
            </a:r>
            <a:endParaRPr lang="pl-PL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„ The </a:t>
            </a:r>
            <a:r>
              <a:rPr lang="pl-P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boys</a:t>
            </a:r>
            <a:r>
              <a:rPr lang="pl-P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from the </a:t>
            </a:r>
            <a:r>
              <a:rPr lang="pl-PL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S</a:t>
            </a:r>
            <a:r>
              <a:rPr lang="pl-P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quare</a:t>
            </a:r>
            <a:r>
              <a:rPr lang="pl-P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of </a:t>
            </a:r>
            <a:r>
              <a:rPr lang="pl-PL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W</a:t>
            </a:r>
            <a:r>
              <a:rPr lang="pl-PL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eapons</a:t>
            </a:r>
            <a:r>
              <a:rPr lang="pl-PL" dirty="0" smtClean="0"/>
              <a:t>’’</a:t>
            </a:r>
            <a:endParaRPr lang="pl-PL" dirty="0"/>
          </a:p>
        </p:txBody>
      </p:sp>
      <p:pic>
        <p:nvPicPr>
          <p:cNvPr id="1026" name="Picture 2" descr="Podobny obra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1500174"/>
            <a:ext cx="4000528" cy="378621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MY FAVOURITE ACTOR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My </a:t>
            </a:r>
            <a:r>
              <a:rPr lang="pl-PL" dirty="0" err="1" smtClean="0">
                <a:solidFill>
                  <a:schemeClr val="accent1">
                    <a:lumMod val="50000"/>
                  </a:schemeClr>
                </a:solidFill>
              </a:rPr>
              <a:t>favourite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1">
                    <a:lumMod val="50000"/>
                  </a:schemeClr>
                </a:solidFill>
              </a:rPr>
              <a:t>actor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accent1">
                    <a:lumMod val="50000"/>
                  </a:schemeClr>
                </a:solidFill>
              </a:rPr>
              <a:t>is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 Sylvester </a:t>
            </a:r>
            <a:r>
              <a:rPr lang="pl-PL" dirty="0" err="1" smtClean="0">
                <a:solidFill>
                  <a:schemeClr val="accent1">
                    <a:lumMod val="50000"/>
                  </a:schemeClr>
                </a:solidFill>
              </a:rPr>
              <a:t>Stallone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43010" name="Picture 2" descr="Podobny obra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714488"/>
            <a:ext cx="2143140" cy="2876552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By Janek </a:t>
            </a:r>
            <a:r>
              <a:rPr lang="pl-PL" dirty="0" smtClean="0"/>
              <a:t>Turowicz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65</TotalTime>
  <Words>75</Words>
  <Application>Microsoft Office PowerPoint</Application>
  <PresentationFormat>Pokaz na ekranie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Aspekt</vt:lpstr>
      <vt:lpstr>MY INTERESTS</vt:lpstr>
      <vt:lpstr>MY INTERESTS</vt:lpstr>
      <vt:lpstr>MY FAVOURITE ANIMAL.</vt:lpstr>
      <vt:lpstr>MY FAVOURITE SOUP</vt:lpstr>
      <vt:lpstr>MY FAVOURITE BOOK</vt:lpstr>
      <vt:lpstr>MY FAVOURITE ACTOR</vt:lpstr>
      <vt:lpstr>By Janek Turowicz</vt:lpstr>
    </vt:vector>
  </TitlesOfParts>
  <Company>Ministrerstwo Edukacji Narodowej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INTERESTS</dc:title>
  <dc:creator>klasa1</dc:creator>
  <cp:lastModifiedBy>Ewa</cp:lastModifiedBy>
  <cp:revision>10</cp:revision>
  <dcterms:created xsi:type="dcterms:W3CDTF">2017-01-16T08:06:32Z</dcterms:created>
  <dcterms:modified xsi:type="dcterms:W3CDTF">2017-02-06T17:24:37Z</dcterms:modified>
</cp:coreProperties>
</file>