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57" r:id="rId1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3" autoAdjust="0"/>
    <p:restoredTop sz="86377" autoAdjust="0"/>
  </p:normalViewPr>
  <p:slideViewPr>
    <p:cSldViewPr>
      <p:cViewPr varScale="1">
        <p:scale>
          <a:sx n="63" d="100"/>
          <a:sy n="63" d="100"/>
        </p:scale>
        <p:origin x="-133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7B208-184F-456C-809B-7D2DBC1EE383}" type="datetimeFigureOut">
              <a:rPr lang="pl-PL" smtClean="0"/>
              <a:pPr/>
              <a:t>2017-02-06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C2070C2-A878-470D-AA51-E33C4CAADFC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7B208-184F-456C-809B-7D2DBC1EE383}" type="datetimeFigureOut">
              <a:rPr lang="pl-PL" smtClean="0"/>
              <a:pPr/>
              <a:t>2017-02-06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070C2-A878-470D-AA51-E33C4CAADFC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ostokąt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C2070C2-A878-470D-AA51-E33C4CAADFC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7B208-184F-456C-809B-7D2DBC1EE383}" type="datetimeFigureOut">
              <a:rPr lang="pl-PL" smtClean="0"/>
              <a:pPr/>
              <a:t>2017-02-06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7B208-184F-456C-809B-7D2DBC1EE383}" type="datetimeFigureOut">
              <a:rPr lang="pl-PL" smtClean="0"/>
              <a:pPr/>
              <a:t>2017-02-06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C2070C2-A878-470D-AA51-E33C4CAADFC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3" name="Prostokąt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Prostokąt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7B208-184F-456C-809B-7D2DBC1EE383}" type="datetimeFigureOut">
              <a:rPr lang="pl-PL" smtClean="0"/>
              <a:pPr/>
              <a:t>2017-02-06</a:t>
            </a:fld>
            <a:endParaRPr lang="pl-PL"/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C2070C2-A878-470D-AA51-E33C4CAADFC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5F7B208-184F-456C-809B-7D2DBC1EE383}" type="datetimeFigureOut">
              <a:rPr lang="pl-PL" smtClean="0"/>
              <a:pPr/>
              <a:t>2017-02-06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070C2-A878-470D-AA51-E33C4CAADFC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Symbol zastępczy zawartości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2" name="Symbol zastępczy zawartości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Łącznik prosty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Prostokąt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Prostokąt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Prostokąt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ostokąt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7B208-184F-456C-809B-7D2DBC1EE383}" type="datetimeFigureOut">
              <a:rPr lang="pl-PL" smtClean="0"/>
              <a:pPr/>
              <a:t>2017-02-06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l-PL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Symbol zastępczy zawartości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6" name="Symbol zastępczy zawartości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C2070C2-A878-470D-AA51-E33C4CAADFC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3" name="Tytuł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7B208-184F-456C-809B-7D2DBC1EE383}" type="datetimeFigureOut">
              <a:rPr lang="pl-PL" smtClean="0"/>
              <a:pPr/>
              <a:t>2017-02-06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C2070C2-A878-470D-AA51-E33C4CAADFC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Prostokąt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Prostokąt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7B208-184F-456C-809B-7D2DBC1EE383}" type="datetimeFigureOut">
              <a:rPr lang="pl-PL" smtClean="0"/>
              <a:pPr/>
              <a:t>2017-02-06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C2070C2-A878-470D-AA51-E33C4CAADFC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rostokąt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Prostokąt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Symbol zastępczy zawartości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C2070C2-A878-470D-AA51-E33C4CAADFC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1" name="Prostokąt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7B208-184F-456C-809B-7D2DBC1EE383}" type="datetimeFigureOut">
              <a:rPr lang="pl-PL" smtClean="0"/>
              <a:pPr/>
              <a:t>2017-02-06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Łącznik prosty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Prostokąt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C2070C2-A878-470D-AA51-E33C4CAADFC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22" name="Prostokąt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5F7B208-184F-456C-809B-7D2DBC1EE383}" type="datetimeFigureOut">
              <a:rPr lang="pl-PL" smtClean="0"/>
              <a:pPr/>
              <a:t>2017-02-06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5F7B208-184F-456C-809B-7D2DBC1EE383}" type="datetimeFigureOut">
              <a:rPr lang="pl-PL" smtClean="0"/>
              <a:pPr/>
              <a:t>2017-02-06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C2070C2-A878-470D-AA51-E33C4CAADFC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s://el.wikipedia.org/wiki/%CE%A0%CE%BF%CE%BB%CF%89%CE%BD%CE%AF%CE%B1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hyperlink" Target="file:///C:\Program%20Files%20(x86)\TuxPaint\tuxpaint.exe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err="1" smtClean="0"/>
              <a:t>Check</a:t>
            </a:r>
            <a:r>
              <a:rPr lang="pl-PL" dirty="0" smtClean="0"/>
              <a:t> </a:t>
            </a:r>
            <a:r>
              <a:rPr lang="pl-PL" dirty="0" err="1" smtClean="0"/>
              <a:t>Your</a:t>
            </a:r>
            <a:r>
              <a:rPr lang="pl-PL" dirty="0" smtClean="0"/>
              <a:t> </a:t>
            </a:r>
            <a:r>
              <a:rPr lang="pl-PL" dirty="0" err="1" smtClean="0"/>
              <a:t>knowledge</a:t>
            </a:r>
            <a:r>
              <a:rPr lang="pl-PL" dirty="0" smtClean="0"/>
              <a:t> of </a:t>
            </a:r>
            <a:r>
              <a:rPr lang="pl-PL" dirty="0" err="1" smtClean="0"/>
              <a:t>poland</a:t>
            </a:r>
            <a:endParaRPr lang="pl-PL" dirty="0" smtClean="0"/>
          </a:p>
          <a:p>
            <a:r>
              <a:rPr lang="pl-PL" dirty="0" err="1" smtClean="0"/>
              <a:t>When</a:t>
            </a:r>
            <a:r>
              <a:rPr lang="pl-PL" dirty="0" smtClean="0"/>
              <a:t> </a:t>
            </a:r>
            <a:r>
              <a:rPr lang="pl-PL" dirty="0" err="1" smtClean="0"/>
              <a:t>you</a:t>
            </a:r>
            <a:r>
              <a:rPr lang="pl-PL" dirty="0" smtClean="0"/>
              <a:t> </a:t>
            </a:r>
            <a:r>
              <a:rPr lang="pl-PL" dirty="0" smtClean="0"/>
              <a:t>want to</a:t>
            </a:r>
            <a:r>
              <a:rPr lang="pl-PL" dirty="0" smtClean="0"/>
              <a:t> </a:t>
            </a:r>
            <a:r>
              <a:rPr lang="pl-PL" dirty="0" err="1" smtClean="0"/>
              <a:t>answer</a:t>
            </a:r>
            <a:endParaRPr lang="pl-PL" dirty="0" smtClean="0"/>
          </a:p>
          <a:p>
            <a:r>
              <a:rPr lang="pl-PL" dirty="0" err="1" smtClean="0"/>
              <a:t>Clik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grey</a:t>
            </a:r>
            <a:r>
              <a:rPr lang="pl-PL" dirty="0" smtClean="0"/>
              <a:t> </a:t>
            </a:r>
            <a:r>
              <a:rPr lang="pl-PL" dirty="0" err="1" smtClean="0"/>
              <a:t>box</a:t>
            </a:r>
            <a:r>
              <a:rPr lang="pl-PL" dirty="0" smtClean="0"/>
              <a:t> near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answer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QUIZ</a:t>
            </a:r>
            <a:endParaRPr lang="pl-PL" dirty="0"/>
          </a:p>
        </p:txBody>
      </p:sp>
      <p:sp>
        <p:nvSpPr>
          <p:cNvPr id="4" name="Przycisk akcji: Do przodu lub Następny 3">
            <a:hlinkClick r:id="" action="ppaction://hlinkshowjump?jump=nextslide" highlightClick="1"/>
          </p:cNvPr>
          <p:cNvSpPr/>
          <p:nvPr/>
        </p:nvSpPr>
        <p:spPr>
          <a:xfrm>
            <a:off x="3643306" y="4714884"/>
            <a:ext cx="1643074" cy="1643074"/>
          </a:xfrm>
          <a:prstGeom prst="actionButtonForwardNex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zycisk akcji: Informacje 4">
            <a:hlinkClick r:id="rId2" highlightClick="1"/>
          </p:cNvPr>
          <p:cNvSpPr/>
          <p:nvPr/>
        </p:nvSpPr>
        <p:spPr>
          <a:xfrm>
            <a:off x="1643042" y="4714884"/>
            <a:ext cx="1857388" cy="1643074"/>
          </a:xfrm>
          <a:prstGeom prst="actionButtonInformation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027" name="Picture 3" descr="C:\Program Files (x86)\Microsoft Office\MEDIA\CAGCAT10\j0234687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496" y="3857628"/>
            <a:ext cx="1228725" cy="723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What’s</a:t>
            </a:r>
            <a:r>
              <a:rPr lang="pl-PL" dirty="0" smtClean="0"/>
              <a:t>  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highest</a:t>
            </a:r>
            <a:r>
              <a:rPr lang="pl-PL" dirty="0" smtClean="0"/>
              <a:t> </a:t>
            </a:r>
            <a:r>
              <a:rPr lang="pl-PL" dirty="0" err="1" smtClean="0"/>
              <a:t>building</a:t>
            </a:r>
            <a:r>
              <a:rPr lang="pl-PL" dirty="0" smtClean="0"/>
              <a:t> </a:t>
            </a:r>
            <a:r>
              <a:rPr lang="pl-PL" dirty="0" err="1" smtClean="0"/>
              <a:t>in</a:t>
            </a:r>
            <a:r>
              <a:rPr lang="pl-PL" dirty="0" smtClean="0"/>
              <a:t> Poland?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 smtClean="0"/>
              <a:t>A) </a:t>
            </a:r>
            <a:r>
              <a:rPr lang="pl-PL" dirty="0" smtClean="0"/>
              <a:t>The </a:t>
            </a:r>
            <a:r>
              <a:rPr lang="pl-PL" dirty="0" err="1" smtClean="0"/>
              <a:t>Palace</a:t>
            </a:r>
            <a:r>
              <a:rPr lang="pl-PL" dirty="0" smtClean="0"/>
              <a:t> </a:t>
            </a:r>
            <a:r>
              <a:rPr lang="pl-PL" dirty="0" smtClean="0"/>
              <a:t>of </a:t>
            </a:r>
            <a:r>
              <a:rPr lang="pl-PL" dirty="0" err="1" smtClean="0"/>
              <a:t>Culture</a:t>
            </a:r>
            <a:r>
              <a:rPr lang="pl-PL" dirty="0" smtClean="0"/>
              <a:t> and </a:t>
            </a:r>
            <a:r>
              <a:rPr lang="pl-PL" dirty="0" smtClean="0"/>
              <a:t>Science</a:t>
            </a:r>
            <a:endParaRPr lang="pl-PL" dirty="0" smtClean="0"/>
          </a:p>
          <a:p>
            <a:r>
              <a:rPr lang="pl-PL" dirty="0" smtClean="0"/>
              <a:t>B</a:t>
            </a:r>
            <a:r>
              <a:rPr lang="pl-PL" dirty="0" smtClean="0"/>
              <a:t>) The </a:t>
            </a:r>
            <a:r>
              <a:rPr lang="pl-PL" dirty="0" err="1" smtClean="0"/>
              <a:t>Warsaw</a:t>
            </a:r>
            <a:r>
              <a:rPr lang="pl-PL" dirty="0" smtClean="0"/>
              <a:t> </a:t>
            </a:r>
            <a:r>
              <a:rPr lang="pl-PL" dirty="0" err="1" smtClean="0"/>
              <a:t>Spire</a:t>
            </a:r>
            <a:endParaRPr lang="pl-PL" dirty="0" smtClean="0"/>
          </a:p>
          <a:p>
            <a:r>
              <a:rPr lang="pl-PL" dirty="0" smtClean="0"/>
              <a:t>C</a:t>
            </a:r>
            <a:r>
              <a:rPr lang="pl-PL" dirty="0" smtClean="0"/>
              <a:t>) The </a:t>
            </a:r>
            <a:r>
              <a:rPr lang="pl-PL" dirty="0" err="1" smtClean="0"/>
              <a:t>Sky</a:t>
            </a:r>
            <a:r>
              <a:rPr lang="pl-PL" dirty="0" smtClean="0"/>
              <a:t> </a:t>
            </a:r>
            <a:r>
              <a:rPr lang="pl-PL" dirty="0"/>
              <a:t>T</a:t>
            </a:r>
            <a:r>
              <a:rPr lang="pl-PL" dirty="0" smtClean="0"/>
              <a:t>ower</a:t>
            </a:r>
            <a:endParaRPr lang="pl-PL" dirty="0" smtClean="0"/>
          </a:p>
        </p:txBody>
      </p:sp>
      <p:sp>
        <p:nvSpPr>
          <p:cNvPr id="4" name="Przycisk akcji: niestandardowy 3">
            <a:hlinkClick r:id="rId2" action="ppaction://hlinksldjump" highlightClick="1"/>
          </p:cNvPr>
          <p:cNvSpPr/>
          <p:nvPr/>
        </p:nvSpPr>
        <p:spPr>
          <a:xfrm>
            <a:off x="6372200" y="1645896"/>
            <a:ext cx="285752" cy="285752"/>
          </a:xfrm>
          <a:prstGeom prst="actionButtonBlank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zycisk akcji: niestandardowy 4">
            <a:hlinkClick r:id="rId3" action="ppaction://hlinksldjump" highlightClick="1"/>
          </p:cNvPr>
          <p:cNvSpPr/>
          <p:nvPr/>
        </p:nvSpPr>
        <p:spPr>
          <a:xfrm>
            <a:off x="4067944" y="2143116"/>
            <a:ext cx="285752" cy="285752"/>
          </a:xfrm>
          <a:prstGeom prst="actionButtonBlank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zycisk akcji: niestandardowy 5">
            <a:hlinkClick r:id="rId3" action="ppaction://hlinksldjump" highlightClick="1"/>
          </p:cNvPr>
          <p:cNvSpPr/>
          <p:nvPr/>
        </p:nvSpPr>
        <p:spPr>
          <a:xfrm>
            <a:off x="3649636" y="2655560"/>
            <a:ext cx="285752" cy="285752"/>
          </a:xfrm>
          <a:prstGeom prst="actionButtonBlank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</a:t>
            </a:r>
            <a:r>
              <a:rPr lang="en-US" dirty="0" err="1" smtClean="0"/>
              <a:t>colo</a:t>
            </a:r>
            <a:r>
              <a:rPr lang="pl-PL" dirty="0" smtClean="0"/>
              <a:t>u</a:t>
            </a:r>
            <a:r>
              <a:rPr lang="en-US" dirty="0" err="1" smtClean="0"/>
              <a:t>rs</a:t>
            </a:r>
            <a:r>
              <a:rPr lang="en-US" dirty="0" smtClean="0"/>
              <a:t> </a:t>
            </a:r>
            <a:r>
              <a:rPr lang="en-US" dirty="0" smtClean="0"/>
              <a:t>of the </a:t>
            </a:r>
            <a:r>
              <a:rPr lang="en-US" dirty="0" smtClean="0"/>
              <a:t>Polish</a:t>
            </a:r>
            <a:r>
              <a:rPr lang="pl-PL" dirty="0" smtClean="0"/>
              <a:t> </a:t>
            </a:r>
            <a:r>
              <a:rPr lang="en-US" dirty="0" smtClean="0"/>
              <a:t>flag</a:t>
            </a:r>
            <a:r>
              <a:rPr lang="pl-PL" dirty="0" smtClean="0"/>
              <a:t>?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 smtClean="0"/>
              <a:t>A)Red star on </a:t>
            </a:r>
            <a:r>
              <a:rPr lang="pl-PL" dirty="0" err="1" smtClean="0"/>
              <a:t>white</a:t>
            </a:r>
            <a:r>
              <a:rPr lang="pl-PL" dirty="0" smtClean="0"/>
              <a:t> </a:t>
            </a:r>
            <a:r>
              <a:rPr lang="pl-PL" dirty="0" err="1" smtClean="0"/>
              <a:t>background</a:t>
            </a:r>
            <a:endParaRPr lang="pl-PL" dirty="0" smtClean="0"/>
          </a:p>
          <a:p>
            <a:r>
              <a:rPr lang="pl-PL" dirty="0" smtClean="0"/>
              <a:t>B)Red-White</a:t>
            </a:r>
          </a:p>
          <a:p>
            <a:r>
              <a:rPr lang="pl-PL" dirty="0" smtClean="0"/>
              <a:t>C)White-Red</a:t>
            </a:r>
          </a:p>
          <a:p>
            <a:pPr>
              <a:buNone/>
            </a:pPr>
            <a:endParaRPr lang="pl-PL" dirty="0" smtClean="0"/>
          </a:p>
        </p:txBody>
      </p:sp>
      <p:sp>
        <p:nvSpPr>
          <p:cNvPr id="4" name="Przycisk akcji: niestandardowy 3">
            <a:hlinkClick r:id="rId2" action="ppaction://hlinksldjump" highlightClick="1"/>
          </p:cNvPr>
          <p:cNvSpPr/>
          <p:nvPr/>
        </p:nvSpPr>
        <p:spPr>
          <a:xfrm>
            <a:off x="5643570" y="1643050"/>
            <a:ext cx="285752" cy="285752"/>
          </a:xfrm>
          <a:prstGeom prst="actionButtonBlank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zycisk akcji: niestandardowy 4">
            <a:hlinkClick r:id="rId2" action="ppaction://hlinksldjump" highlightClick="1"/>
          </p:cNvPr>
          <p:cNvSpPr/>
          <p:nvPr/>
        </p:nvSpPr>
        <p:spPr>
          <a:xfrm>
            <a:off x="2786050" y="2143116"/>
            <a:ext cx="285752" cy="285752"/>
          </a:xfrm>
          <a:prstGeom prst="actionButtonBlank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zycisk akcji: niestandardowy 5">
            <a:hlinkClick r:id="rId3" action="ppaction://hlinksldjump" highlightClick="1"/>
          </p:cNvPr>
          <p:cNvSpPr/>
          <p:nvPr/>
        </p:nvSpPr>
        <p:spPr>
          <a:xfrm>
            <a:off x="2786050" y="2643182"/>
            <a:ext cx="285752" cy="285752"/>
          </a:xfrm>
          <a:prstGeom prst="actionButtonBlank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Polish</a:t>
            </a:r>
            <a:r>
              <a:rPr lang="pl-PL" dirty="0" smtClean="0"/>
              <a:t> </a:t>
            </a:r>
            <a:r>
              <a:rPr lang="pl-PL" dirty="0" err="1" smtClean="0"/>
              <a:t>currency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 smtClean="0"/>
              <a:t>A)PLN</a:t>
            </a:r>
          </a:p>
          <a:p>
            <a:r>
              <a:rPr lang="pl-PL" dirty="0" smtClean="0"/>
              <a:t>B)EUR</a:t>
            </a:r>
          </a:p>
          <a:p>
            <a:r>
              <a:rPr lang="pl-PL" dirty="0" smtClean="0"/>
              <a:t>C)USD</a:t>
            </a:r>
            <a:endParaRPr lang="pl-PL" dirty="0"/>
          </a:p>
        </p:txBody>
      </p:sp>
      <p:sp>
        <p:nvSpPr>
          <p:cNvPr id="4" name="Przycisk akcji: niestandardowy 3">
            <a:hlinkClick r:id="rId2" action="ppaction://hlinksldjump" highlightClick="1"/>
          </p:cNvPr>
          <p:cNvSpPr/>
          <p:nvPr/>
        </p:nvSpPr>
        <p:spPr>
          <a:xfrm>
            <a:off x="1785918" y="2143116"/>
            <a:ext cx="285752" cy="285752"/>
          </a:xfrm>
          <a:prstGeom prst="actionButtonBlank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zycisk akcji: niestandardowy 4">
            <a:hlinkClick r:id="rId2" action="ppaction://hlinksldjump" highlightClick="1"/>
          </p:cNvPr>
          <p:cNvSpPr/>
          <p:nvPr/>
        </p:nvSpPr>
        <p:spPr>
          <a:xfrm>
            <a:off x="1785918" y="2643182"/>
            <a:ext cx="285752" cy="285752"/>
          </a:xfrm>
          <a:prstGeom prst="actionButtonBlank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zycisk akcji: niestandardowy 5">
            <a:hlinkClick r:id="" action="ppaction://hlinkshowjump?jump=nextslide" highlightClick="1"/>
          </p:cNvPr>
          <p:cNvSpPr/>
          <p:nvPr/>
        </p:nvSpPr>
        <p:spPr>
          <a:xfrm>
            <a:off x="1785918" y="1643050"/>
            <a:ext cx="285752" cy="285752"/>
          </a:xfrm>
          <a:prstGeom prst="actionButtonBlank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Wh</a:t>
            </a:r>
            <a:r>
              <a:rPr lang="pl-PL" dirty="0" err="1" smtClean="0"/>
              <a:t>at</a:t>
            </a:r>
            <a:r>
              <a:rPr lang="pl-PL" dirty="0" smtClean="0"/>
              <a:t> i</a:t>
            </a:r>
            <a:r>
              <a:rPr lang="en-US" dirty="0" smtClean="0"/>
              <a:t>s </a:t>
            </a:r>
            <a:r>
              <a:rPr lang="en-US" dirty="0" smtClean="0"/>
              <a:t>the emblem of </a:t>
            </a:r>
            <a:r>
              <a:rPr lang="en-US" dirty="0" smtClean="0"/>
              <a:t>Pol</a:t>
            </a:r>
            <a:r>
              <a:rPr lang="pl-PL" dirty="0" smtClean="0"/>
              <a:t>and</a:t>
            </a:r>
            <a:r>
              <a:rPr lang="en-US" dirty="0" smtClean="0"/>
              <a:t>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 smtClean="0"/>
              <a:t>A)</a:t>
            </a:r>
            <a:r>
              <a:rPr lang="pl-PL" dirty="0" err="1" smtClean="0"/>
              <a:t>eagle</a:t>
            </a:r>
            <a:endParaRPr lang="pl-PL" dirty="0" smtClean="0"/>
          </a:p>
          <a:p>
            <a:r>
              <a:rPr lang="pl-PL" dirty="0" smtClean="0"/>
              <a:t>B) </a:t>
            </a:r>
            <a:r>
              <a:rPr lang="pl-PL" dirty="0" err="1" smtClean="0"/>
              <a:t>mermaid</a:t>
            </a:r>
            <a:endParaRPr lang="pl-PL" dirty="0" smtClean="0"/>
          </a:p>
          <a:p>
            <a:r>
              <a:rPr lang="pl-PL" dirty="0" smtClean="0"/>
              <a:t>C)</a:t>
            </a:r>
            <a:r>
              <a:rPr lang="pl-PL" dirty="0" err="1" smtClean="0"/>
              <a:t>bison</a:t>
            </a:r>
            <a:endParaRPr lang="pl-PL" dirty="0" smtClean="0"/>
          </a:p>
          <a:p>
            <a:pPr>
              <a:buNone/>
            </a:pPr>
            <a:endParaRPr lang="pl-PL" dirty="0"/>
          </a:p>
        </p:txBody>
      </p:sp>
      <p:sp>
        <p:nvSpPr>
          <p:cNvPr id="4" name="Przycisk akcji: niestandardowy 3">
            <a:hlinkClick r:id="" action="ppaction://hlinkshowjump?jump=nextslide" highlightClick="1"/>
          </p:cNvPr>
          <p:cNvSpPr/>
          <p:nvPr/>
        </p:nvSpPr>
        <p:spPr>
          <a:xfrm>
            <a:off x="1928794" y="1643050"/>
            <a:ext cx="285752" cy="285752"/>
          </a:xfrm>
          <a:prstGeom prst="actionButtonBlank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zycisk akcji: niestandardowy 4">
            <a:hlinkClick r:id="rId2" action="ppaction://hlinksldjump" highlightClick="1"/>
          </p:cNvPr>
          <p:cNvSpPr/>
          <p:nvPr/>
        </p:nvSpPr>
        <p:spPr>
          <a:xfrm>
            <a:off x="2571736" y="2143116"/>
            <a:ext cx="285752" cy="285752"/>
          </a:xfrm>
          <a:prstGeom prst="actionButtonBlank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zycisk akcji: niestandardowy 5">
            <a:hlinkClick r:id="rId2" action="ppaction://hlinksldjump" highlightClick="1"/>
          </p:cNvPr>
          <p:cNvSpPr/>
          <p:nvPr/>
        </p:nvSpPr>
        <p:spPr>
          <a:xfrm>
            <a:off x="1928794" y="2643182"/>
            <a:ext cx="285752" cy="285752"/>
          </a:xfrm>
          <a:prstGeom prst="actionButtonBlank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longest river in Poland?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 smtClean="0"/>
              <a:t>A)Odra</a:t>
            </a:r>
          </a:p>
          <a:p>
            <a:r>
              <a:rPr lang="pl-PL" dirty="0" smtClean="0"/>
              <a:t>B)Warta</a:t>
            </a:r>
          </a:p>
          <a:p>
            <a:r>
              <a:rPr lang="pl-PL" dirty="0" smtClean="0"/>
              <a:t>C)Vistula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4" name="Przycisk akcji: niestandardowy 3">
            <a:hlinkClick r:id="" action="ppaction://hlinkshowjump?jump=nextslide" highlightClick="1"/>
          </p:cNvPr>
          <p:cNvSpPr/>
          <p:nvPr/>
        </p:nvSpPr>
        <p:spPr>
          <a:xfrm>
            <a:off x="2143108" y="2643182"/>
            <a:ext cx="285752" cy="285752"/>
          </a:xfrm>
          <a:prstGeom prst="actionButtonBlank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zycisk akcji: niestandardowy 4">
            <a:hlinkClick r:id="rId2" action="ppaction://hlinksldjump" highlightClick="1"/>
          </p:cNvPr>
          <p:cNvSpPr/>
          <p:nvPr/>
        </p:nvSpPr>
        <p:spPr>
          <a:xfrm>
            <a:off x="2000232" y="2143116"/>
            <a:ext cx="285752" cy="285752"/>
          </a:xfrm>
          <a:prstGeom prst="actionButtonBlank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zycisk akcji: niestandardowy 5">
            <a:hlinkClick r:id="rId2" action="ppaction://hlinksldjump" highlightClick="1"/>
          </p:cNvPr>
          <p:cNvSpPr/>
          <p:nvPr/>
        </p:nvSpPr>
        <p:spPr>
          <a:xfrm>
            <a:off x="1928794" y="1643050"/>
            <a:ext cx="285752" cy="285752"/>
          </a:xfrm>
          <a:prstGeom prst="actionButtonBlank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biggest mountains in Poland?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 smtClean="0"/>
              <a:t>A)Gerlach</a:t>
            </a:r>
          </a:p>
          <a:p>
            <a:r>
              <a:rPr lang="pl-PL" dirty="0" smtClean="0"/>
              <a:t>B)Rysy</a:t>
            </a:r>
          </a:p>
          <a:p>
            <a:r>
              <a:rPr lang="pl-PL" dirty="0" smtClean="0"/>
              <a:t>C)Kazura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4" name="Przycisk akcji: niestandardowy 3">
            <a:hlinkClick r:id="" action="ppaction://hlinkshowjump?jump=nextslide" highlightClick="1"/>
          </p:cNvPr>
          <p:cNvSpPr/>
          <p:nvPr/>
        </p:nvSpPr>
        <p:spPr>
          <a:xfrm>
            <a:off x="1857356" y="2143116"/>
            <a:ext cx="285752" cy="285752"/>
          </a:xfrm>
          <a:prstGeom prst="actionButtonBlank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zycisk akcji: niestandardowy 4">
            <a:hlinkClick r:id="rId2" action="ppaction://hlinksldjump" highlightClick="1"/>
          </p:cNvPr>
          <p:cNvSpPr/>
          <p:nvPr/>
        </p:nvSpPr>
        <p:spPr>
          <a:xfrm>
            <a:off x="2214546" y="1643050"/>
            <a:ext cx="285752" cy="285752"/>
          </a:xfrm>
          <a:prstGeom prst="actionButtonBlank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zycisk akcji: niestandardowy 5">
            <a:hlinkClick r:id="rId2" action="ppaction://hlinksldjump" highlightClick="1"/>
          </p:cNvPr>
          <p:cNvSpPr/>
          <p:nvPr/>
        </p:nvSpPr>
        <p:spPr>
          <a:xfrm>
            <a:off x="2143108" y="2643182"/>
            <a:ext cx="285752" cy="285752"/>
          </a:xfrm>
          <a:prstGeom prst="actionButtonBlank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You</a:t>
            </a:r>
            <a:r>
              <a:rPr lang="pl-PL" dirty="0" smtClean="0"/>
              <a:t> win!!!</a:t>
            </a:r>
            <a:endParaRPr lang="pl-PL" dirty="0"/>
          </a:p>
        </p:txBody>
      </p:sp>
      <p:pic>
        <p:nvPicPr>
          <p:cNvPr id="1026" name="Picture 2" descr="C:\Users\klasa1\AppData\Local\Microsoft\Windows\Temporary Internet Files\Content.IE5\A9TOS9W3\2293239853_ddd6bc4ef4_z[1]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67744" y="1527175"/>
            <a:ext cx="4572000" cy="4572000"/>
          </a:xfrm>
          <a:prstGeom prst="rect">
            <a:avLst/>
          </a:prstGeom>
          <a:noFill/>
        </p:spPr>
      </p:pic>
      <p:sp>
        <p:nvSpPr>
          <p:cNvPr id="5" name="Przycisk akcji: Strona główna 4">
            <a:hlinkClick r:id="" action="ppaction://hlinkshowjump?jump=endshow" highlightClick="1"/>
          </p:cNvPr>
          <p:cNvSpPr/>
          <p:nvPr/>
        </p:nvSpPr>
        <p:spPr>
          <a:xfrm>
            <a:off x="285720" y="2643182"/>
            <a:ext cx="1857388" cy="2571768"/>
          </a:xfrm>
          <a:prstGeom prst="actionButtonHom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zycisk akcji: Strona główna 5">
            <a:hlinkClick r:id="" action="ppaction://hlinkshowjump?jump=endshow" highlightClick="1"/>
          </p:cNvPr>
          <p:cNvSpPr/>
          <p:nvPr/>
        </p:nvSpPr>
        <p:spPr>
          <a:xfrm>
            <a:off x="7000892" y="2786058"/>
            <a:ext cx="1857388" cy="2571768"/>
          </a:xfrm>
          <a:prstGeom prst="actionButtonHom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2050" name="Picture 2" descr="C:\Program Files (x86)\Microsoft Office\MEDIA\CAGCAT10\j0295241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00958" y="1500174"/>
            <a:ext cx="676275" cy="1000125"/>
          </a:xfrm>
          <a:prstGeom prst="rect">
            <a:avLst/>
          </a:prstGeom>
          <a:noFill/>
        </p:spPr>
      </p:pic>
      <p:pic>
        <p:nvPicPr>
          <p:cNvPr id="2051" name="Picture 3" descr="C:\Program Files (x86)\Microsoft Office\MEDIA\CAGCAT10\j0295241.gif">
            <a:hlinkClick r:id="rId4" action="ppaction://program" highlightClick="1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1500174"/>
            <a:ext cx="676275" cy="1000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No </a:t>
            </a:r>
            <a:r>
              <a:rPr lang="pl-PL" dirty="0" err="1" smtClean="0"/>
              <a:t>that</a:t>
            </a:r>
            <a:r>
              <a:rPr lang="pl-PL" dirty="0" smtClean="0"/>
              <a:t> </a:t>
            </a:r>
            <a:r>
              <a:rPr lang="pl-PL" dirty="0" err="1" smtClean="0"/>
              <a:t>isn’t</a:t>
            </a:r>
            <a:r>
              <a:rPr lang="pl-PL" dirty="0" smtClean="0"/>
              <a:t> </a:t>
            </a:r>
            <a:r>
              <a:rPr lang="pl-PL" dirty="0" err="1" smtClean="0"/>
              <a:t>good</a:t>
            </a:r>
            <a:r>
              <a:rPr lang="pl-PL" dirty="0" smtClean="0"/>
              <a:t> </a:t>
            </a:r>
            <a:r>
              <a:rPr lang="pl-PL" dirty="0" err="1" smtClean="0"/>
              <a:t>answer</a:t>
            </a:r>
            <a:r>
              <a:rPr lang="pl-PL" dirty="0" smtClean="0"/>
              <a:t>.</a:t>
            </a:r>
            <a:endParaRPr lang="pl-PL" dirty="0"/>
          </a:p>
        </p:txBody>
      </p:sp>
      <p:pic>
        <p:nvPicPr>
          <p:cNvPr id="1026" name="Picture 2" descr="C:\Users\klasa1\AppData\Local\Microsoft\Windows\Temporary Internet Files\Content.IE5\DG08KAM5\RTS035302[1]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67744" y="1527175"/>
            <a:ext cx="4572000" cy="4572000"/>
          </a:xfrm>
          <a:prstGeom prst="rect">
            <a:avLst/>
          </a:prstGeom>
          <a:noFill/>
        </p:spPr>
      </p:pic>
      <p:sp>
        <p:nvSpPr>
          <p:cNvPr id="5" name="Przycisk akcji: Powrót 4">
            <a:hlinkClick r:id="" action="ppaction://hlinkshowjump?jump=lastslideviewed" highlightClick="1"/>
          </p:cNvPr>
          <p:cNvSpPr/>
          <p:nvPr/>
        </p:nvSpPr>
        <p:spPr>
          <a:xfrm>
            <a:off x="7072330" y="2643182"/>
            <a:ext cx="1571636" cy="2071702"/>
          </a:xfrm>
          <a:prstGeom prst="actionButtonReturn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ejski">
  <a:themeElements>
    <a:clrScheme name="Miejski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Miejski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ejski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98</TotalTime>
  <Words>115</Words>
  <Application>Microsoft Office PowerPoint</Application>
  <PresentationFormat>Pokaz na ekranie (4:3)</PresentationFormat>
  <Paragraphs>30</Paragraphs>
  <Slides>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Miejski</vt:lpstr>
      <vt:lpstr>QUIZ</vt:lpstr>
      <vt:lpstr>What’s   the highest building in Poland?</vt:lpstr>
      <vt:lpstr>What are the colours of the Polish flag? </vt:lpstr>
      <vt:lpstr>Polish currency is:</vt:lpstr>
      <vt:lpstr>What is the emblem of Poland?</vt:lpstr>
      <vt:lpstr>What is the longest river in Poland?</vt:lpstr>
      <vt:lpstr>What are the biggest mountains in Poland?</vt:lpstr>
      <vt:lpstr>You win!!!</vt:lpstr>
      <vt:lpstr>No that isn’t good answer.</vt:lpstr>
    </vt:vector>
  </TitlesOfParts>
  <Company>Ministrerstwo Edukacji Narodowej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QUIZ</dc:title>
  <dc:creator>klasa1</dc:creator>
  <cp:lastModifiedBy>Ewa</cp:lastModifiedBy>
  <cp:revision>11</cp:revision>
  <dcterms:created xsi:type="dcterms:W3CDTF">2017-01-03T12:56:43Z</dcterms:created>
  <dcterms:modified xsi:type="dcterms:W3CDTF">2017-02-06T16:24:55Z</dcterms:modified>
</cp:coreProperties>
</file>