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40" autoAdjust="0"/>
    <p:restoredTop sz="94638" autoAdjust="0"/>
  </p:normalViewPr>
  <p:slideViewPr>
    <p:cSldViewPr>
      <p:cViewPr>
        <p:scale>
          <a:sx n="100" d="100"/>
          <a:sy n="100" d="100"/>
        </p:scale>
        <p:origin x="-486" y="3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9DF3BA-95E3-4E28-8D8F-A8FA0B2AA9A2}" type="datetimeFigureOut">
              <a:rPr lang="pl-PL" smtClean="0"/>
              <a:pPr/>
              <a:t>2016-11-22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0FD965CB-FA4C-466F-881B-97AE409376BF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Public\Music\Sample%20Music\Sleep%20Away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Our</a:t>
            </a:r>
            <a:r>
              <a:rPr lang="pl-P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pl-PL" dirty="0" err="1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primary</a:t>
            </a:r>
            <a:r>
              <a:rPr lang="pl-P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en-US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school</a:t>
            </a:r>
            <a:r>
              <a:rPr lang="pl-P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no 336 </a:t>
            </a:r>
            <a:r>
              <a:rPr lang="pl-PL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in Warsaw</a:t>
            </a:r>
            <a:endParaRPr lang="en-US" dirty="0">
              <a:solidFill>
                <a:schemeClr val="accent5"/>
              </a:solidFill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US" noProof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That</a:t>
            </a:r>
            <a:r>
              <a:rPr lang="pl-PL" noProof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is</a:t>
            </a:r>
            <a:r>
              <a:rPr lang="pl-PL" dirty="0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 Our school</a:t>
            </a:r>
            <a:r>
              <a:rPr lang="pl-PL" noProof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. This presentation </a:t>
            </a:r>
            <a:r>
              <a:rPr lang="pl-PL" noProof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is a </a:t>
            </a:r>
            <a:r>
              <a:rPr lang="pl-PL" noProof="1" smtClean="0">
                <a:solidFill>
                  <a:schemeClr val="bg2">
                    <a:lumMod val="40000"/>
                    <a:lumOff val="60000"/>
                  </a:schemeClr>
                </a:solidFill>
              </a:rPr>
              <a:t>tour  around school.</a:t>
            </a:r>
            <a:endParaRPr lang="pl-PL" dirty="0">
              <a:solidFill>
                <a:schemeClr val="bg2">
                  <a:lumMod val="40000"/>
                  <a:lumOff val="60000"/>
                </a:schemeClr>
              </a:solidFill>
            </a:endParaRPr>
          </a:p>
        </p:txBody>
      </p:sp>
      <p:pic>
        <p:nvPicPr>
          <p:cNvPr id="5" name="Sleep Away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42844" y="714356"/>
            <a:ext cx="45719" cy="457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iming>
    <p:tnLst>
      <p:par>
        <p:cTn id="1" dur="indefinite" restart="never" nodeType="tmRoot">
          <p:childTnLst>
            <p:audio>
              <p:cMediaNode vol="80000"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View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of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school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336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(</a:t>
            </a:r>
            <a:r>
              <a:rPr lang="pl-PL" sz="36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that</a:t>
            </a:r>
            <a:r>
              <a:rPr lang="pl-PL" sz="36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’s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36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our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school </a:t>
            </a:r>
            <a:r>
              <a:rPr lang="pl-PL" sz="36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  <a:sym typeface="Wingdings" pitchFamily="2" charset="2"/>
              </a:rPr>
              <a:t>)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ymbol zastępczy zawartości 3" descr="Szkoła_Podstawowa_nr_336_(budynek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74440" y="1935163"/>
            <a:ext cx="6995119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Library 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in the </a:t>
            </a:r>
            <a:r>
              <a:rPr lang="pl-PL" sz="27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library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27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there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27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are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3 </a:t>
            </a:r>
            <a:r>
              <a:rPr lang="pl-PL" sz="27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computers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for </a:t>
            </a:r>
            <a:r>
              <a:rPr lang="pl-PL" sz="27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students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and A 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lot of </a:t>
            </a:r>
            <a:r>
              <a:rPr lang="pl-PL" sz="27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Books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and </a:t>
            </a:r>
            <a:r>
              <a:rPr lang="pl-PL" sz="27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magazines</a:t>
            </a:r>
            <a:r>
              <a:rPr lang="pl-PL" sz="27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.</a:t>
            </a:r>
            <a:endParaRPr lang="pl-PL" sz="27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4" name="Symbol zastępczy zawartości 3" descr="20161010_09104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70278" y="1935163"/>
            <a:ext cx="7803444" cy="43894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glow rad="228600">
              <a:schemeClr val="accent4">
                <a:satMod val="175000"/>
                <a:alpha val="40000"/>
              </a:schemeClr>
            </a:glow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We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have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two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monuments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in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the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school.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They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are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dedicated</a:t>
            </a:r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to Janek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bytnar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. 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pl-PL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84212" y="1920875"/>
            <a:ext cx="3366576" cy="4433888"/>
          </a:xfrm>
          <a:prstGeom prst="rect">
            <a:avLst/>
          </a:prstGeom>
          <a:ln>
            <a:noFill/>
          </a:ln>
          <a:effectLst>
            <a:glow rad="63500">
              <a:schemeClr val="accent5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Our school patron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is</a:t>
            </a:r>
            <a:r>
              <a:rPr lang="pl-PL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Jan </a:t>
            </a:r>
            <a:r>
              <a:rPr lang="pl-PL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bytnar</a:t>
            </a:r>
            <a:endParaRPr lang="pl-PL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2348880"/>
            <a:ext cx="2743200" cy="3899520"/>
          </a:xfrm>
        </p:spPr>
        <p:txBody>
          <a:bodyPr>
            <a:normAutofit/>
          </a:bodyPr>
          <a:lstStyle/>
          <a:p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He was a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Conspirator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.</a:t>
            </a:r>
          </a:p>
          <a:p>
            <a:endParaRPr lang="pl-PL" sz="1800" dirty="0" smtClean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He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conspired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against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Germany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in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the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18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year</a:t>
            </a:r>
            <a:r>
              <a:rPr lang="pl-PL" sz="18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1914</a:t>
            </a:r>
            <a:endParaRPr lang="pl-PL" sz="18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klasa1\AppData\Local\Microsoft\Windows\Temporary Internet Files\Content.IE5\08G221D4\193px-Jan_Bytnar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786314" y="1285860"/>
            <a:ext cx="3500462" cy="4352907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4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School </a:t>
            </a:r>
            <a:r>
              <a:rPr lang="pl-PL" sz="4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canteen</a:t>
            </a:r>
            <a:endParaRPr lang="pl-PL" sz="40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/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Our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canteen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is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2000" dirty="0" err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very</a:t>
            </a:r>
            <a:r>
              <a:rPr lang="pl-PL" sz="2000" dirty="0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big</a:t>
            </a:r>
            <a:r>
              <a:rPr lang="pl-PL" sz="2000" noProof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.</a:t>
            </a:r>
          </a:p>
          <a:p>
            <a:endParaRPr lang="pl-PL" sz="2000" noProof="1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r>
              <a:rPr lang="pl-PL" sz="2000" noProof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 </a:t>
            </a:r>
            <a:r>
              <a:rPr lang="pl-PL" sz="2000" noProof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But in our school  there are a lot of children</a:t>
            </a:r>
            <a:r>
              <a:rPr lang="pl-PL" sz="2000" noProof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.</a:t>
            </a:r>
          </a:p>
          <a:p>
            <a:endParaRPr lang="pl-PL" sz="2000" noProof="1" smtClean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  <a:p>
            <a:r>
              <a:rPr lang="pl-PL" sz="2000" noProof="1" smtClean="0">
                <a:solidFill>
                  <a:schemeClr val="accent6">
                    <a:lumMod val="50000"/>
                  </a:schemeClr>
                </a:solidFill>
                <a:latin typeface="Algerian" pitchFamily="82" charset="0"/>
              </a:rPr>
              <a:t>So lunch is at diferent times.</a:t>
            </a:r>
            <a:endParaRPr lang="pl-PL" sz="2000" dirty="0">
              <a:solidFill>
                <a:schemeClr val="accent6">
                  <a:lumMod val="50000"/>
                </a:schemeClr>
              </a:solidFill>
              <a:latin typeface="Algerian" pitchFamily="82" charset="0"/>
            </a:endParaRPr>
          </a:p>
        </p:txBody>
      </p:sp>
      <p:pic>
        <p:nvPicPr>
          <p:cNvPr id="5" name="Symbol zastępczy zawartości 4" descr="20161010_091322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3747908" y="2348880"/>
            <a:ext cx="4855722" cy="2731343"/>
          </a:xfr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xit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3" grpId="2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Presentation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</a:t>
            </a:r>
            <a:r>
              <a:rPr lang="pl-PL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made</a:t>
            </a:r>
            <a:r>
              <a:rPr lang="pl-PL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lgerian" pitchFamily="82" charset="0"/>
              </a:rPr>
              <a:t> by </a:t>
            </a:r>
            <a:endParaRPr lang="pl-PL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lgerian" pitchFamily="82" charset="0"/>
            </a:endParaRP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pl-PL" dirty="0" smtClean="0">
                <a:solidFill>
                  <a:schemeClr val="accent1">
                    <a:lumMod val="60000"/>
                    <a:lumOff val="40000"/>
                  </a:schemeClr>
                </a:solidFill>
                <a:latin typeface="Bauhaus 93" pitchFamily="82" charset="0"/>
              </a:rPr>
              <a:t>Leopold Kuciński &amp; Jan Turowicz-Kwiatkowski</a:t>
            </a:r>
            <a:endParaRPr lang="pl-PL" dirty="0">
              <a:solidFill>
                <a:schemeClr val="accent1">
                  <a:lumMod val="60000"/>
                  <a:lumOff val="40000"/>
                </a:schemeClr>
              </a:solidFill>
              <a:latin typeface="Bauhaus 93" pitchFamily="8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000">
        <p:fade thruBlk="1"/>
      </p:transition>
    </mc:Choice>
    <mc:Fallback>
      <p:transition spd="slow" advTm="8000">
        <p:fade thruBlk="1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166</TotalTime>
  <Words>116</Words>
  <Application>Microsoft Office PowerPoint</Application>
  <PresentationFormat>Pokaz na ekranie (4:3)</PresentationFormat>
  <Paragraphs>17</Paragraphs>
  <Slides>7</Slides>
  <Notes>0</Notes>
  <HiddenSlides>0</HiddenSlides>
  <MMClips>1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Przepływ</vt:lpstr>
      <vt:lpstr>Our primary school no 336 in Warsaw</vt:lpstr>
      <vt:lpstr>View of school 336(that’s our school )</vt:lpstr>
      <vt:lpstr>Library in the library there are 3 computers for students and A lot of Books and magazines.</vt:lpstr>
      <vt:lpstr>We have two  monuments in the school. They are dedicated to Janek bytnar. </vt:lpstr>
      <vt:lpstr>Our school patron is Jan bytnar</vt:lpstr>
      <vt:lpstr>School canteen</vt:lpstr>
      <vt:lpstr>Presentation made by </vt:lpstr>
    </vt:vector>
  </TitlesOfParts>
  <Company>Ministrerstwo Edukacji Narodowej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school</dc:title>
  <dc:creator>klasa1</dc:creator>
  <cp:lastModifiedBy>Ewa</cp:lastModifiedBy>
  <cp:revision>24</cp:revision>
  <dcterms:created xsi:type="dcterms:W3CDTF">2016-10-18T11:57:19Z</dcterms:created>
  <dcterms:modified xsi:type="dcterms:W3CDTF">2016-11-22T19:58:05Z</dcterms:modified>
</cp:coreProperties>
</file>