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2580CE-669E-491A-9DFF-6B27C9C83D12}" type="datetimeFigureOut">
              <a:rPr lang="pl-PL" smtClean="0"/>
              <a:t>2017-01-10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C8788E-FE58-4EC2-A0D0-1E6512B4D2A5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QUIZ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F0"/>
                </a:solidFill>
              </a:rPr>
              <a:t>All </a:t>
            </a:r>
            <a:r>
              <a:rPr lang="pl-PL" dirty="0" err="1" smtClean="0">
                <a:solidFill>
                  <a:srgbClr val="00B0F0"/>
                </a:solidFill>
              </a:rPr>
              <a:t>about</a:t>
            </a:r>
            <a:r>
              <a:rPr lang="pl-PL" dirty="0" smtClean="0">
                <a:solidFill>
                  <a:srgbClr val="00B0F0"/>
                </a:solidFill>
              </a:rPr>
              <a:t> Poland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3200" dirty="0" err="1" smtClean="0"/>
              <a:t>What</a:t>
            </a:r>
            <a:r>
              <a:rPr lang="pl-PL" sz="3200" dirty="0" smtClean="0"/>
              <a:t> was </a:t>
            </a:r>
            <a:r>
              <a:rPr lang="pl-PL" sz="3200" dirty="0" err="1" smtClean="0"/>
              <a:t>the</a:t>
            </a:r>
            <a:r>
              <a:rPr lang="pl-PL" sz="3200" dirty="0" smtClean="0"/>
              <a:t> first capital of Poland?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lphaLcParenR"/>
            </a:pPr>
            <a:r>
              <a:rPr lang="pl-PL" dirty="0" smtClean="0"/>
              <a:t>Kraków</a:t>
            </a:r>
          </a:p>
          <a:p>
            <a:pPr marL="578358" indent="-514350">
              <a:buFont typeface="+mj-lt"/>
              <a:buAutoNum type="alphaLcParenR"/>
            </a:pPr>
            <a:r>
              <a:rPr lang="pl-PL" dirty="0" smtClean="0"/>
              <a:t>Gniezno</a:t>
            </a:r>
          </a:p>
          <a:p>
            <a:pPr marL="578358" indent="-514350">
              <a:buFont typeface="+mj-lt"/>
              <a:buAutoNum type="alphaLcParenR"/>
            </a:pPr>
            <a:r>
              <a:rPr lang="pl-PL" dirty="0" smtClean="0"/>
              <a:t>Warszawa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Rynek_z_lotu_pta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err="1" smtClean="0"/>
              <a:t>What</a:t>
            </a:r>
            <a:r>
              <a:rPr lang="pl-PL" sz="3200" dirty="0" smtClean="0"/>
              <a:t> </a:t>
            </a:r>
            <a:r>
              <a:rPr lang="pl-PL" sz="3200" dirty="0" err="1" smtClean="0"/>
              <a:t>is</a:t>
            </a:r>
            <a:r>
              <a:rPr lang="pl-PL" sz="3200" dirty="0" smtClean="0"/>
              <a:t> </a:t>
            </a:r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pl-PL" sz="3200" dirty="0" err="1" smtClean="0"/>
              <a:t>highest</a:t>
            </a:r>
            <a:r>
              <a:rPr lang="pl-PL" sz="3200" dirty="0" smtClean="0"/>
              <a:t> </a:t>
            </a:r>
            <a:r>
              <a:rPr lang="pl-PL" sz="3200" dirty="0" err="1" smtClean="0"/>
              <a:t>mountin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Poland?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lphaLcParenR"/>
            </a:pPr>
            <a:r>
              <a:rPr lang="pl-PL" dirty="0" smtClean="0"/>
              <a:t>Giewont</a:t>
            </a:r>
          </a:p>
          <a:p>
            <a:pPr marL="578358" indent="-514350">
              <a:buFont typeface="+mj-lt"/>
              <a:buAutoNum type="alphaLcParenR"/>
            </a:pPr>
            <a:r>
              <a:rPr lang="pl-PL" dirty="0" smtClean="0"/>
              <a:t>Skrzyczne</a:t>
            </a:r>
          </a:p>
          <a:p>
            <a:pPr marL="578358" indent="-514350">
              <a:buFont typeface="+mj-lt"/>
              <a:buAutoNum type="alphaLcParenR"/>
            </a:pPr>
            <a:r>
              <a:rPr lang="pl-PL" dirty="0" smtClean="0"/>
              <a:t>Rysy</a:t>
            </a:r>
          </a:p>
          <a:p>
            <a:pPr marL="578358" indent="-51435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Niznie-oraz-Rysy-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err="1" smtClean="0"/>
              <a:t>What</a:t>
            </a:r>
            <a:r>
              <a:rPr lang="pl-PL" sz="3200" dirty="0" smtClean="0"/>
              <a:t> </a:t>
            </a:r>
            <a:r>
              <a:rPr lang="pl-PL" sz="3200" dirty="0" err="1" smtClean="0"/>
              <a:t>is</a:t>
            </a:r>
            <a:r>
              <a:rPr lang="pl-PL" sz="3200" dirty="0" smtClean="0"/>
              <a:t> </a:t>
            </a:r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pl-PL" sz="3200" dirty="0" err="1" smtClean="0"/>
              <a:t>oldest</a:t>
            </a:r>
            <a:r>
              <a:rPr lang="pl-PL" sz="3200" dirty="0" smtClean="0"/>
              <a:t> national park </a:t>
            </a:r>
            <a:r>
              <a:rPr lang="pl-PL" sz="3200" dirty="0" err="1" smtClean="0"/>
              <a:t>in</a:t>
            </a:r>
            <a:r>
              <a:rPr lang="pl-PL" sz="3200" dirty="0" smtClean="0"/>
              <a:t> Poland?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lphaLcParenR"/>
            </a:pPr>
            <a:r>
              <a:rPr lang="pl-PL" dirty="0" smtClean="0"/>
              <a:t>Białowieski P.N</a:t>
            </a:r>
          </a:p>
          <a:p>
            <a:pPr marL="578358" indent="-514350">
              <a:buFont typeface="+mj-lt"/>
              <a:buAutoNum type="alphaLcParenR"/>
            </a:pPr>
            <a:r>
              <a:rPr lang="pl-PL" dirty="0" smtClean="0"/>
              <a:t>Wigierski P.N</a:t>
            </a:r>
          </a:p>
          <a:p>
            <a:pPr marL="578358" indent="-514350">
              <a:buFont typeface="+mj-lt"/>
              <a:buAutoNum type="alphaLcParenR"/>
            </a:pPr>
            <a:r>
              <a:rPr lang="pl-PL" dirty="0" smtClean="0"/>
              <a:t>Kampinoski P.N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6359133614798226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pl-PL" i="1" smtClean="0">
                <a:solidFill>
                  <a:schemeClr val="accent2">
                    <a:lumMod val="75000"/>
                  </a:schemeClr>
                </a:solidFill>
              </a:rPr>
              <a:t>THE END</a:t>
            </a:r>
            <a:br>
              <a:rPr lang="pl-PL" i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i="1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i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i="1" smtClean="0">
                <a:solidFill>
                  <a:schemeClr val="accent2">
                    <a:lumMod val="75000"/>
                  </a:schemeClr>
                </a:solidFill>
              </a:rPr>
              <a:t>ERNEST.E                   BARTEK B</a:t>
            </a:r>
            <a:endParaRPr lang="pl-PL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Niestandardowy 1">
      <a:dk1>
        <a:sysClr val="windowText" lastClr="000000"/>
      </a:dk1>
      <a:lt1>
        <a:srgbClr val="79CBDF"/>
      </a:lt1>
      <a:dk2>
        <a:srgbClr val="0C0C0C"/>
      </a:dk2>
      <a:lt2>
        <a:srgbClr val="D9F1FA"/>
      </a:lt2>
      <a:accent1>
        <a:srgbClr val="2DA2BF"/>
      </a:accent1>
      <a:accent2>
        <a:srgbClr val="1896C8"/>
      </a:accent2>
      <a:accent3>
        <a:srgbClr val="B4E3F5"/>
      </a:accent3>
      <a:accent4>
        <a:srgbClr val="39639D"/>
      </a:accent4>
      <a:accent5>
        <a:srgbClr val="474B78"/>
      </a:accent5>
      <a:accent6>
        <a:srgbClr val="7D3C4A"/>
      </a:accent6>
      <a:hlink>
        <a:srgbClr val="1C314E"/>
      </a:hlink>
      <a:folHlink>
        <a:srgbClr val="44B9E8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37</Words>
  <Application>Microsoft Office PowerPoint</Application>
  <PresentationFormat>Pokaz na ekranie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Energetyczny</vt:lpstr>
      <vt:lpstr>QUIZ</vt:lpstr>
      <vt:lpstr> What was the first capital of Poland?</vt:lpstr>
      <vt:lpstr>Slajd 3</vt:lpstr>
      <vt:lpstr>What is the highest mountin in Poland?</vt:lpstr>
      <vt:lpstr>Slajd 5</vt:lpstr>
      <vt:lpstr>What is the oldest national park in Poland?</vt:lpstr>
      <vt:lpstr>Slajd 7</vt:lpstr>
      <vt:lpstr>                THE END  ERNEST.E                   BARTEK B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klasa5d</dc:creator>
  <cp:lastModifiedBy>klasa5d</cp:lastModifiedBy>
  <cp:revision>4</cp:revision>
  <dcterms:created xsi:type="dcterms:W3CDTF">2017-01-10T10:30:58Z</dcterms:created>
  <dcterms:modified xsi:type="dcterms:W3CDTF">2017-01-10T11:02:46Z</dcterms:modified>
</cp:coreProperties>
</file>