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1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06" autoAdjust="0"/>
    <p:restoredTop sz="94660"/>
  </p:normalViewPr>
  <p:slideViewPr>
    <p:cSldViewPr>
      <p:cViewPr varScale="1">
        <p:scale>
          <a:sx n="72" d="100"/>
          <a:sy n="72" d="100"/>
        </p:scale>
        <p:origin x="-11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0AA8B3-6584-44CE-97FE-8853C59FFB13}" type="datetimeFigureOut">
              <a:rPr lang="el-GR" smtClean="0"/>
              <a:t>21/11/2016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EF23C9-D168-4D99-8FD2-55770F7E720E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F23C9-D168-4D99-8FD2-55770F7E720E}" type="slidenum">
              <a:rPr lang="el-GR" smtClean="0"/>
              <a:t>8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Ισοσκελές τρίγωνο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2342CEA3-3058-4D43-AE35-B3DA76CB4003}" type="datetimeFigureOut">
              <a:rPr lang="el-GR" smtClean="0"/>
              <a:pPr/>
              <a:t>21/11/2016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21/11/2016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21/11/2016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2342CEA3-3058-4D43-AE35-B3DA76CB4003}" type="datetimeFigureOut">
              <a:rPr lang="el-GR" smtClean="0"/>
              <a:pPr/>
              <a:t>21/11/2016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 τρίγωνο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- Ισοσκελές τρίγωνο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2342CEA3-3058-4D43-AE35-B3DA76CB4003}" type="datetimeFigureOut">
              <a:rPr lang="el-GR" smtClean="0"/>
              <a:pPr/>
              <a:t>21/11/2016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11" name="10 - Ευθεία γραμμή σύνδεσης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- Ευθεία γραμμή σύνδεσης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342CEA3-3058-4D43-AE35-B3DA76CB4003}" type="datetimeFigureOut">
              <a:rPr lang="el-GR" smtClean="0"/>
              <a:pPr/>
              <a:t>21/11/2016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2342CEA3-3058-4D43-AE35-B3DA76CB4003}" type="datetimeFigureOut">
              <a:rPr lang="el-GR" smtClean="0"/>
              <a:pPr/>
              <a:t>21/11/2016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21/11/2016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342CEA3-3058-4D43-AE35-B3DA76CB4003}" type="datetimeFigureOut">
              <a:rPr lang="el-GR" smtClean="0"/>
              <a:pPr/>
              <a:t>21/11/2016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2342CEA3-3058-4D43-AE35-B3DA76CB4003}" type="datetimeFigureOut">
              <a:rPr lang="el-GR" smtClean="0"/>
              <a:pPr/>
              <a:t>21/11/2016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2342CEA3-3058-4D43-AE35-B3DA76CB4003}" type="datetimeFigureOut">
              <a:rPr lang="el-GR" smtClean="0"/>
              <a:pPr/>
              <a:t>21/11/2016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Ορθογώνιο τρίγωνο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- Ευθεία γραμμή σύνδεσης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- Ευθεία γραμμή σύνδεσης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21/11/2016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My village…</a:t>
            </a:r>
            <a:endParaRPr lang="el-GR" b="1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…</a:t>
            </a:r>
            <a:r>
              <a:rPr lang="en-US" sz="7200" dirty="0" smtClean="0"/>
              <a:t>Nestorio</a:t>
            </a:r>
            <a:endParaRPr lang="el-GR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          Nestorio from above</a:t>
            </a:r>
            <a:endParaRPr lang="el-GR" sz="3600" dirty="0"/>
          </a:p>
        </p:txBody>
      </p:sp>
      <p:pic>
        <p:nvPicPr>
          <p:cNvPr id="1026" name="Picture 2" descr="Αποτέλεσμα εικόνας για νεστοριο καστοριας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2820" r="12820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71472" y="2428868"/>
            <a:ext cx="8229600" cy="1399032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smtClean="0"/>
              <a:t>The students of this class live in different villages:</a:t>
            </a:r>
            <a:br>
              <a:rPr lang="en-US" sz="3600" b="1" dirty="0" smtClean="0"/>
            </a:br>
            <a:r>
              <a:rPr lang="en-US" sz="3600" b="1" dirty="0" smtClean="0"/>
              <a:t> </a:t>
            </a:r>
            <a:r>
              <a:rPr lang="en-US" sz="3600" b="1" dirty="0" err="1" smtClean="0">
                <a:solidFill>
                  <a:schemeClr val="tx1">
                    <a:lumMod val="75000"/>
                  </a:schemeClr>
                </a:solidFill>
              </a:rPr>
              <a:t>Nestorio</a:t>
            </a: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</a:rPr>
              <a:t>, </a:t>
            </a:r>
            <a:r>
              <a:rPr lang="en-US" sz="3600" b="1" dirty="0" err="1" smtClean="0">
                <a:solidFill>
                  <a:schemeClr val="tx1">
                    <a:lumMod val="75000"/>
                  </a:schemeClr>
                </a:solidFill>
              </a:rPr>
              <a:t>Kranohori</a:t>
            </a: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</a:rPr>
              <a:t>, </a:t>
            </a:r>
            <a:r>
              <a:rPr lang="en-US" sz="3600" b="1" dirty="0" err="1" smtClean="0">
                <a:solidFill>
                  <a:schemeClr val="tx1">
                    <a:lumMod val="75000"/>
                  </a:schemeClr>
                </a:solidFill>
              </a:rPr>
              <a:t>Agia</a:t>
            </a: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</a:rPr>
              <a:t> Anna, </a:t>
            </a:r>
            <a:r>
              <a:rPr lang="en-US" sz="3600" b="1" dirty="0" err="1" smtClean="0">
                <a:solidFill>
                  <a:schemeClr val="tx1">
                    <a:lumMod val="75000"/>
                  </a:schemeClr>
                </a:solidFill>
              </a:rPr>
              <a:t>Ptelea</a:t>
            </a: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</a:rPr>
              <a:t>, </a:t>
            </a:r>
            <a:r>
              <a:rPr lang="en-US" sz="3600" b="1" dirty="0" err="1" smtClean="0">
                <a:solidFill>
                  <a:schemeClr val="tx1">
                    <a:lumMod val="75000"/>
                  </a:schemeClr>
                </a:solidFill>
              </a:rPr>
              <a:t>Melanthio</a:t>
            </a: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</a:rPr>
              <a:t>.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But they all go to school in </a:t>
            </a:r>
            <a:r>
              <a:rPr lang="en-US" sz="3600" b="1" dirty="0" err="1" smtClean="0"/>
              <a:t>Nestorio</a:t>
            </a:r>
            <a:r>
              <a:rPr lang="en-US" sz="3600" dirty="0" smtClean="0"/>
              <a:t>. </a:t>
            </a:r>
            <a:endParaRPr lang="el-G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71472" y="2714620"/>
            <a:ext cx="8229600" cy="1399032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err="1" smtClean="0"/>
              <a:t>Nestorio</a:t>
            </a:r>
            <a:r>
              <a:rPr lang="en-US" sz="3600" b="1" dirty="0" smtClean="0"/>
              <a:t> is a small and beautiful village. </a:t>
            </a:r>
            <a:br>
              <a:rPr lang="en-US" sz="3600" b="1" dirty="0" smtClean="0"/>
            </a:br>
            <a:r>
              <a:rPr lang="en-US" sz="3600" b="1" dirty="0" smtClean="0"/>
              <a:t>It is quiet and it has got a lot of trees and flowers.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 </a:t>
            </a:r>
            <a:endParaRPr lang="el-G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39903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/>
              <a:t>There  is a long river, </a:t>
            </a:r>
            <a:r>
              <a:rPr lang="en-US" sz="3600" b="1" dirty="0" err="1" smtClean="0"/>
              <a:t>Aliakmonas</a:t>
            </a:r>
            <a:r>
              <a:rPr lang="en-US" sz="3600" b="1" dirty="0" smtClean="0"/>
              <a:t>.  </a:t>
            </a:r>
            <a:br>
              <a:rPr lang="en-US" sz="3600" b="1" dirty="0" smtClean="0"/>
            </a:br>
            <a:r>
              <a:rPr lang="en-US" sz="3600" b="1" dirty="0" smtClean="0"/>
              <a:t>By the river, there is a big party every summer. </a:t>
            </a:r>
            <a:endParaRPr lang="el-GR" sz="3600" b="1" dirty="0"/>
          </a:p>
        </p:txBody>
      </p:sp>
      <p:pic>
        <p:nvPicPr>
          <p:cNvPr id="1026" name="Picture 2" descr="C:\Users\USER\Desktop\piges-aliakmona-nestorio-riverparty-bridge-kayakers-6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357430"/>
            <a:ext cx="5376000" cy="403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2143116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There is an old castle and a myth about a dragon’s cave. </a:t>
            </a:r>
            <a:endParaRPr lang="el-G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214282" y="1643050"/>
            <a:ext cx="4038600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Also, there are parks, churches and courts.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And very beautiful paths to walk. </a:t>
            </a:r>
          </a:p>
        </p:txBody>
      </p:sp>
      <p:pic>
        <p:nvPicPr>
          <p:cNvPr id="2050" name="Picture 2" descr="C:\Users\USER\Desktop\NESTORIO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57686" y="1857364"/>
            <a:ext cx="4514652" cy="338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105400" y="1928802"/>
            <a:ext cx="4038600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It has got two Primary Schools but only one of them is open. </a:t>
            </a:r>
            <a:endParaRPr lang="el-GR" dirty="0"/>
          </a:p>
        </p:txBody>
      </p:sp>
      <p:pic>
        <p:nvPicPr>
          <p:cNvPr id="3074" name="Picture 2" descr="C:\Users\USER\Desktop\NESTORIO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643050"/>
            <a:ext cx="4400552" cy="33814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like this village very much</a:t>
            </a:r>
            <a:endParaRPr lang="el-GR" dirty="0"/>
          </a:p>
        </p:txBody>
      </p:sp>
      <p:pic>
        <p:nvPicPr>
          <p:cNvPr id="4098" name="Picture 2" descr="C:\Users\USER\Desktop\NESTORIO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857364"/>
            <a:ext cx="5811423" cy="435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Ζωντάνια">
  <a:themeElements>
    <a:clrScheme name="Ζωντάνια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Ζωντάνια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Ζωντάνια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74</TotalTime>
  <Words>87</Words>
  <PresentationFormat>Προβολή στην οθόνη (4:3)</PresentationFormat>
  <Paragraphs>13</Paragraphs>
  <Slides>9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0" baseType="lpstr">
      <vt:lpstr>Ζωντάνια</vt:lpstr>
      <vt:lpstr>My village…</vt:lpstr>
      <vt:lpstr>Διαφάνεια 2</vt:lpstr>
      <vt:lpstr>The students of this class live in different villages:  Nestorio, Kranohori, Agia Anna, Ptelea, Melanthio.  But they all go to school in Nestorio. </vt:lpstr>
      <vt:lpstr>Nestorio is a small and beautiful village.  It is quiet and it has got a lot of trees and flowers.   </vt:lpstr>
      <vt:lpstr>There  is a long river, Aliakmonas.   By the river, there is a big party every summer. </vt:lpstr>
      <vt:lpstr>There is an old castle and a myth about a dragon’s cave. </vt:lpstr>
      <vt:lpstr>Διαφάνεια 7</vt:lpstr>
      <vt:lpstr>Διαφάνεια 8</vt:lpstr>
      <vt:lpstr>We like this village very much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village…</dc:title>
  <dc:creator>USER</dc:creator>
  <cp:lastModifiedBy>USER</cp:lastModifiedBy>
  <cp:revision>14</cp:revision>
  <dcterms:created xsi:type="dcterms:W3CDTF">2016-11-19T11:11:06Z</dcterms:created>
  <dcterms:modified xsi:type="dcterms:W3CDTF">2016-11-21T20:59:24Z</dcterms:modified>
</cp:coreProperties>
</file>