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8" r:id="rId3"/>
    <p:sldId id="260" r:id="rId4"/>
    <p:sldId id="261" r:id="rId5"/>
    <p:sldId id="279" r:id="rId6"/>
    <p:sldId id="263" r:id="rId7"/>
    <p:sldId id="265" r:id="rId8"/>
    <p:sldId id="270" r:id="rId9"/>
    <p:sldId id="278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6" autoAdjust="0"/>
    <p:restoredTop sz="94660"/>
  </p:normalViewPr>
  <p:slideViewPr>
    <p:cSldViewPr>
      <p:cViewPr varScale="1">
        <p:scale>
          <a:sx n="69" d="100"/>
          <a:sy n="69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7354A-9F23-439D-AE35-8FFBADA6407D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65B67-92FF-4909-937A-FBE0D59483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60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school is named John Bytnar Rudy.He born in the village Kalbuszowa in 6 May 1921 year.The second name was the mother's brother,who died fighting in the ranks of the Second Brigade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5B67-92FF-4909-937A-FBE0D5948358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6B1AC-E3D1-4361-A9AB-863FA560430C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F6383-79DC-4DAB-AD05-71117C15F3D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6B1AC-E3D1-4361-A9AB-863FA560430C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F6383-79DC-4DAB-AD05-71117C15F3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6B1AC-E3D1-4361-A9AB-863FA560430C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F6383-79DC-4DAB-AD05-71117C15F3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6B1AC-E3D1-4361-A9AB-863FA560430C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F6383-79DC-4DAB-AD05-71117C15F3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6B1AC-E3D1-4361-A9AB-863FA560430C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F6383-79DC-4DAB-AD05-71117C15F3D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6B1AC-E3D1-4361-A9AB-863FA560430C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F6383-79DC-4DAB-AD05-71117C15F3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6B1AC-E3D1-4361-A9AB-863FA560430C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F6383-79DC-4DAB-AD05-71117C15F3D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6B1AC-E3D1-4361-A9AB-863FA560430C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F6383-79DC-4DAB-AD05-71117C15F3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6B1AC-E3D1-4361-A9AB-863FA560430C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F6383-79DC-4DAB-AD05-71117C15F3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6B1AC-E3D1-4361-A9AB-863FA560430C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F6383-79DC-4DAB-AD05-71117C15F3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9F6B1AC-E3D1-4361-A9AB-863FA560430C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66F6383-79DC-4DAB-AD05-71117C15F3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9F6B1AC-E3D1-4361-A9AB-863FA560430C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66F6383-79DC-4DAB-AD05-71117C15F3D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err="1" smtClean="0"/>
              <a:t>Named</a:t>
            </a:r>
            <a:r>
              <a:rPr lang="pl-PL" sz="2400" dirty="0" smtClean="0"/>
              <a:t> </a:t>
            </a:r>
            <a:r>
              <a:rPr lang="pl-PL" sz="2400" dirty="0"/>
              <a:t>Jan Bytnar ,,Rudy’’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</a:t>
            </a:r>
            <a:r>
              <a:rPr lang="en-US" dirty="0" smtClean="0"/>
              <a:t>information about the patron of </a:t>
            </a:r>
            <a:r>
              <a:rPr lang="en-US" dirty="0" smtClean="0"/>
              <a:t>school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My school is named J</a:t>
            </a:r>
            <a:r>
              <a:rPr lang="pl-PL" dirty="0" smtClean="0"/>
              <a:t>an</a:t>
            </a:r>
            <a:r>
              <a:rPr lang="en-US" dirty="0" smtClean="0"/>
              <a:t> Bytnar </a:t>
            </a:r>
            <a:r>
              <a:rPr lang="pl-PL" dirty="0" smtClean="0"/>
              <a:t>,,</a:t>
            </a:r>
            <a:r>
              <a:rPr lang="en-US" dirty="0" smtClean="0"/>
              <a:t>Rudy</a:t>
            </a:r>
            <a:r>
              <a:rPr lang="pl-PL" dirty="0" smtClean="0"/>
              <a:t>’’.</a:t>
            </a:r>
            <a:r>
              <a:rPr lang="en-US" dirty="0" smtClean="0"/>
              <a:t>He </a:t>
            </a:r>
            <a:r>
              <a:rPr lang="pl-PL" dirty="0" smtClean="0"/>
              <a:t>was </a:t>
            </a:r>
            <a:r>
              <a:rPr lang="en-US" dirty="0" smtClean="0"/>
              <a:t>born </a:t>
            </a:r>
            <a:r>
              <a:rPr lang="en-US" dirty="0" smtClean="0"/>
              <a:t>in the village Kalbuszowa in 6 May 1921 year.The second name was the mother's brother,who died fighting in the ranks of the Second Brigade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playground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 descr="IMG_02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6" name="Symbol zastępczy zawartości 5" descr="IMG_02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02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school shop</a:t>
            </a:r>
            <a:endParaRPr lang="pl-PL" dirty="0"/>
          </a:p>
        </p:txBody>
      </p:sp>
      <p:pic>
        <p:nvPicPr>
          <p:cNvPr id="4" name="Symbol zastępczy zawartości 3" descr="IMG_0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nurse’s</a:t>
            </a:r>
            <a:r>
              <a:rPr lang="pl-PL" dirty="0" smtClean="0"/>
              <a:t> room 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 descr="IMG_03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6" name="Symbol zastępczy zawartości 5" descr="IMG_03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7724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work done by </a:t>
            </a:r>
            <a:r>
              <a:rPr lang="pl-PL" dirty="0" err="1" smtClean="0"/>
              <a:t>young</a:t>
            </a:r>
            <a:r>
              <a:rPr lang="pl-PL" dirty="0" smtClean="0"/>
              <a:t> </a:t>
            </a:r>
            <a:r>
              <a:rPr lang="pl-PL" dirty="0" err="1" smtClean="0"/>
              <a:t>children</a:t>
            </a:r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pic>
        <p:nvPicPr>
          <p:cNvPr id="5" name="Symbol zastępczy zawartości 3" descr="IMG_0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1907" y="1784350"/>
            <a:ext cx="6097385" cy="45720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0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Alan Cybul 5D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Thank you for watching</a:t>
            </a: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132</TotalTime>
  <Words>89</Words>
  <Application>Microsoft Office PowerPoint</Application>
  <PresentationFormat>Pokaz na ekranie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Metro</vt:lpstr>
      <vt:lpstr>Our school Named Jan Bytnar ,,Rudy’’ </vt:lpstr>
      <vt:lpstr>brief information about the patron of school</vt:lpstr>
      <vt:lpstr> playground </vt:lpstr>
      <vt:lpstr>Prezentacja programu PowerPoint</vt:lpstr>
      <vt:lpstr>school shop</vt:lpstr>
      <vt:lpstr>  nurse’s room  </vt:lpstr>
      <vt:lpstr> the work done by young children </vt:lpstr>
      <vt:lpstr>Prezentacja programu PowerPoint</vt:lpstr>
      <vt:lpstr>Thank you for watching</vt:lpstr>
    </vt:vector>
  </TitlesOfParts>
  <Company>Ministrerstwo Edukacji Narodowej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klasa1</dc:creator>
  <cp:lastModifiedBy>Ewa</cp:lastModifiedBy>
  <cp:revision>16</cp:revision>
  <dcterms:created xsi:type="dcterms:W3CDTF">2016-10-24T07:32:52Z</dcterms:created>
  <dcterms:modified xsi:type="dcterms:W3CDTF">2016-11-22T19:36:45Z</dcterms:modified>
</cp:coreProperties>
</file>