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458" autoAdjust="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21/11/2016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our School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we like our school</a:t>
            </a:r>
            <a:endParaRPr lang="el-GR" dirty="0"/>
          </a:p>
        </p:txBody>
      </p:sp>
      <p:pic>
        <p:nvPicPr>
          <p:cNvPr id="5" name="4 - Θέση περιεχομένου" descr="image_zps29e175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7281" y="1935163"/>
            <a:ext cx="4389437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3000372"/>
            <a:ext cx="2212848" cy="158262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Our School is in Nestorio</a:t>
            </a:r>
            <a:endParaRPr lang="el-GR" sz="4000" dirty="0"/>
          </a:p>
        </p:txBody>
      </p:sp>
      <p:pic>
        <p:nvPicPr>
          <p:cNvPr id="1026" name="Picture 2" descr="C:\Users\USER\Desktop\30819968815_129be1edc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 bwMode="auto">
          <a:xfrm rot="420000">
            <a:off x="3283187" y="1199695"/>
            <a:ext cx="5024328" cy="39563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>Our school is beautiful. </a:t>
            </a:r>
            <a:br>
              <a:rPr lang="en-US" sz="3600" dirty="0" smtClean="0"/>
            </a:br>
            <a:r>
              <a:rPr lang="en-US" sz="3600" dirty="0" smtClean="0"/>
              <a:t>There is a big playground with a new wooden kiosk. We play football, basketball, handball and volleyball in our playground. There is a football pitch and a basketball court. </a:t>
            </a:r>
            <a:br>
              <a:rPr lang="en-US" sz="3600" dirty="0" smtClean="0"/>
            </a:br>
            <a:r>
              <a:rPr lang="en-US" sz="3600" dirty="0" smtClean="0"/>
              <a:t>There are trees, grass and we planted little trees and flowers. 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Our schoolyard</a:t>
            </a:r>
            <a:endParaRPr lang="el-GR" dirty="0"/>
          </a:p>
        </p:txBody>
      </p:sp>
      <p:pic>
        <p:nvPicPr>
          <p:cNvPr id="2050" name="Picture 2" descr="C:\Users\USER\Desktop\27061436731_08884615e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pic>
        <p:nvPicPr>
          <p:cNvPr id="2051" name="Picture 3" descr="C:\Users\USER\Desktop\27096806236_bba0d05c9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2334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192880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     But there isn’t a park, a swing or a slide.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 There is a big hotel opposite our school.  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30220722740_8f460f63a5_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7200900" cy="539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929066"/>
            <a:ext cx="83058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Our school has got five classrooms. There is also a computer room with 7 computers. </a:t>
            </a:r>
            <a:br>
              <a:rPr lang="en-US" sz="3600" dirty="0" smtClean="0"/>
            </a:br>
            <a:r>
              <a:rPr lang="en-US" sz="3600" dirty="0" smtClean="0"/>
              <a:t>There is a bookcase in every classroom and one library. </a:t>
            </a:r>
            <a:br>
              <a:rPr lang="en-US" sz="3600" dirty="0" smtClean="0"/>
            </a:b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τάξη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047750"/>
            <a:ext cx="6715172" cy="50958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42910" y="4643446"/>
            <a:ext cx="2743200" cy="116205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>There are flowers in our classroom. There is one big picture with animals. Also, there is an interactive board</a:t>
            </a:r>
            <a:r>
              <a:rPr lang="en-US" sz="3200" dirty="0" smtClean="0"/>
              <a:t>. </a:t>
            </a:r>
            <a:endParaRPr lang="el-GR" sz="3200" dirty="0"/>
          </a:p>
        </p:txBody>
      </p:sp>
      <p:pic>
        <p:nvPicPr>
          <p:cNvPr id="5123" name="Picture 3" descr="C:\Users\USER\Desktop\30519092370_3cbf5c0ba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643051"/>
            <a:ext cx="5111750" cy="4236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58</Words>
  <PresentationFormat>Προβολή στην οθόνη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Ροή</vt:lpstr>
      <vt:lpstr>This is our School</vt:lpstr>
      <vt:lpstr>Our School is in Nestorio</vt:lpstr>
      <vt:lpstr>Our school is beautiful.  There is a big playground with a new wooden kiosk. We play football, basketball, handball and volleyball in our playground. There is a football pitch and a basketball court.  There are trees, grass and we planted little trees and flowers. </vt:lpstr>
      <vt:lpstr>              Our schoolyard</vt:lpstr>
      <vt:lpstr>     But there isn’t a park, a swing or a slide.       There is a big hotel opposite our school.  </vt:lpstr>
      <vt:lpstr>Διαφάνεια 6</vt:lpstr>
      <vt:lpstr>  Our school has got five classrooms. There is also a computer room with 7 computers.  There is a bookcase in every classroom and one library.  </vt:lpstr>
      <vt:lpstr>Διαφάνεια 8</vt:lpstr>
      <vt:lpstr>There are flowers in our classroom. There is one big picture with animals. Also, there is an interactive board. </vt:lpstr>
      <vt:lpstr>           we like our school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our School</dc:title>
  <dc:creator>USER</dc:creator>
  <cp:lastModifiedBy>USER</cp:lastModifiedBy>
  <cp:revision>19</cp:revision>
  <dcterms:created xsi:type="dcterms:W3CDTF">2016-11-19T11:25:56Z</dcterms:created>
  <dcterms:modified xsi:type="dcterms:W3CDTF">2016-11-21T17:08:50Z</dcterms:modified>
</cp:coreProperties>
</file>