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7" r:id="rId5"/>
    <p:sldId id="263" r:id="rId6"/>
    <p:sldId id="264" r:id="rId7"/>
    <p:sldId id="258" r:id="rId8"/>
    <p:sldId id="259" r:id="rId9"/>
    <p:sldId id="262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94638" autoAdjust="0"/>
  </p:normalViewPr>
  <p:slideViewPr>
    <p:cSldViewPr>
      <p:cViewPr>
        <p:scale>
          <a:sx n="89" d="100"/>
          <a:sy n="89" d="100"/>
        </p:scale>
        <p:origin x="-840" y="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90B7FE4-BC35-44BF-BF1C-47B2EA48151B}" type="datetimeFigureOut">
              <a:rPr lang="pl-PL" smtClean="0"/>
              <a:pPr/>
              <a:t>2016-11-26</a:t>
            </a:fld>
            <a:endParaRPr lang="pl-PL" dirty="0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EFDAE56-9E4F-4ABE-B7D5-451E447C2B03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B7FE4-BC35-44BF-BF1C-47B2EA48151B}" type="datetimeFigureOut">
              <a:rPr lang="pl-PL" smtClean="0"/>
              <a:pPr/>
              <a:t>2016-11-26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DAE56-9E4F-4ABE-B7D5-451E447C2B0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B7FE4-BC35-44BF-BF1C-47B2EA48151B}" type="datetimeFigureOut">
              <a:rPr lang="pl-PL" smtClean="0"/>
              <a:pPr/>
              <a:t>2016-11-26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DAE56-9E4F-4ABE-B7D5-451E447C2B0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B7FE4-BC35-44BF-BF1C-47B2EA48151B}" type="datetimeFigureOut">
              <a:rPr lang="pl-PL" smtClean="0"/>
              <a:pPr/>
              <a:t>2016-11-26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DAE56-9E4F-4ABE-B7D5-451E447C2B0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90B7FE4-BC35-44BF-BF1C-47B2EA48151B}" type="datetimeFigureOut">
              <a:rPr lang="pl-PL" smtClean="0"/>
              <a:pPr/>
              <a:t>2016-11-26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EFDAE56-9E4F-4ABE-B7D5-451E447C2B03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B7FE4-BC35-44BF-BF1C-47B2EA48151B}" type="datetimeFigureOut">
              <a:rPr lang="pl-PL" smtClean="0"/>
              <a:pPr/>
              <a:t>2016-11-26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EFDAE56-9E4F-4ABE-B7D5-451E447C2B03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ostokąt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B7FE4-BC35-44BF-BF1C-47B2EA48151B}" type="datetimeFigureOut">
              <a:rPr lang="pl-PL" smtClean="0"/>
              <a:pPr/>
              <a:t>2016-11-26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EFDAE56-9E4F-4ABE-B7D5-451E447C2B0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B7FE4-BC35-44BF-BF1C-47B2EA48151B}" type="datetimeFigureOut">
              <a:rPr lang="pl-PL" smtClean="0"/>
              <a:pPr/>
              <a:t>2016-11-26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DAE56-9E4F-4ABE-B7D5-451E447C2B03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B7FE4-BC35-44BF-BF1C-47B2EA48151B}" type="datetimeFigureOut">
              <a:rPr lang="pl-PL" smtClean="0"/>
              <a:pPr/>
              <a:t>2016-11-26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DAE56-9E4F-4ABE-B7D5-451E447C2B0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90B7FE4-BC35-44BF-BF1C-47B2EA48151B}" type="datetimeFigureOut">
              <a:rPr lang="pl-PL" smtClean="0"/>
              <a:pPr/>
              <a:t>2016-11-26</a:t>
            </a:fld>
            <a:endParaRPr lang="pl-PL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EFDAE56-9E4F-4ABE-B7D5-451E447C2B03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l-PL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90B7FE4-BC35-44BF-BF1C-47B2EA48151B}" type="datetimeFigureOut">
              <a:rPr lang="pl-PL" smtClean="0"/>
              <a:pPr/>
              <a:t>2016-11-26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EFDAE56-9E4F-4ABE-B7D5-451E447C2B03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90B7FE4-BC35-44BF-BF1C-47B2EA48151B}" type="datetimeFigureOut">
              <a:rPr lang="pl-PL" smtClean="0"/>
              <a:pPr/>
              <a:t>2016-11-26</a:t>
            </a:fld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EFDAE56-9E4F-4ABE-B7D5-451E447C2B03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815V9viQeU" TargetMode="External"/><Relationship Id="rId2" Type="http://schemas.openxmlformats.org/officeDocument/2006/relationships/hyperlink" Target="https://www.youtube.com/watch?v=ePNUSmH3dM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1470025"/>
          </a:xfrm>
        </p:spPr>
        <p:txBody>
          <a:bodyPr/>
          <a:lstStyle/>
          <a:p>
            <a:r>
              <a:rPr lang="pl-PL" dirty="0" smtClean="0"/>
              <a:t>Our city, Warsaw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14414" y="4786322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l-PL" dirty="0" smtClean="0">
                <a:solidFill>
                  <a:schemeClr val="tx1"/>
                </a:solidFill>
              </a:rPr>
              <a:t>Warsaw is the biggest city in Poland and it is the capital. It has </a:t>
            </a:r>
          </a:p>
          <a:p>
            <a:pPr algn="l"/>
            <a:r>
              <a:rPr lang="pl-PL" dirty="0" smtClean="0">
                <a:solidFill>
                  <a:schemeClr val="tx1"/>
                </a:solidFill>
              </a:rPr>
              <a:t>1 478 916 residents. This is a very beautiful city.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Warsaw’s</a:t>
            </a:r>
            <a:r>
              <a:rPr lang="pl-PL" dirty="0" smtClean="0"/>
              <a:t> </a:t>
            </a:r>
            <a:r>
              <a:rPr lang="pl-PL" dirty="0" err="1" smtClean="0"/>
              <a:t>stadiums</a:t>
            </a:r>
            <a:endParaRPr lang="pl-PL" dirty="0"/>
          </a:p>
        </p:txBody>
      </p:sp>
      <p:pic>
        <p:nvPicPr>
          <p:cNvPr id="4" name="Symbol zastępczy zawartości 3" descr="Najlepsi kibice na świec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857364"/>
            <a:ext cx="2619375" cy="1743075"/>
          </a:xfrm>
        </p:spPr>
      </p:pic>
      <p:sp>
        <p:nvSpPr>
          <p:cNvPr id="5" name="pole tekstowe 4"/>
          <p:cNvSpPr txBox="1"/>
          <p:nvPr/>
        </p:nvSpPr>
        <p:spPr>
          <a:xfrm>
            <a:off x="785786" y="3929066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Legia Stadium</a:t>
            </a:r>
          </a:p>
          <a:p>
            <a:pPr algn="ctr"/>
            <a:endParaRPr lang="pl-PL" dirty="0"/>
          </a:p>
        </p:txBody>
      </p:sp>
      <p:pic>
        <p:nvPicPr>
          <p:cNvPr id="18434" name="Picture 2" descr="C:\Users\klasa1\Desktop\PGE Narodow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857364"/>
            <a:ext cx="2588530" cy="1714512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5357818" y="392906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National  Stadium</a:t>
            </a:r>
            <a:endParaRPr lang="pl-PL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Football clubs from Warsaw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6280"/>
          </a:xfrm>
        </p:spPr>
        <p:txBody>
          <a:bodyPr/>
          <a:lstStyle/>
          <a:p>
            <a:r>
              <a:rPr lang="pl-PL" dirty="0" smtClean="0"/>
              <a:t>Legia Warszawa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Legia Warszawa and Polonia Warszawa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from</a:t>
            </a:r>
            <a:r>
              <a:rPr lang="pl-PL" dirty="0" smtClean="0"/>
              <a:t> Warsaw.</a:t>
            </a:r>
            <a:endParaRPr lang="pl-PL" dirty="0"/>
          </a:p>
        </p:txBody>
      </p:sp>
      <p:sp>
        <p:nvSpPr>
          <p:cNvPr id="1026" name="AutoShape 2" descr="Znalezione obrazy dla zapytania legia"/>
          <p:cNvSpPr>
            <a:spLocks noChangeAspect="1" noChangeArrowheads="1"/>
          </p:cNvSpPr>
          <p:nvPr/>
        </p:nvSpPr>
        <p:spPr bwMode="auto">
          <a:xfrm>
            <a:off x="155575" y="-2179638"/>
            <a:ext cx="6505575" cy="4552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028" name="AutoShape 4" descr="Znalezione obrazy dla zapytania legia"/>
          <p:cNvSpPr>
            <a:spLocks noChangeAspect="1" noChangeArrowheads="1"/>
          </p:cNvSpPr>
          <p:nvPr/>
        </p:nvSpPr>
        <p:spPr bwMode="auto">
          <a:xfrm>
            <a:off x="155575" y="-2179638"/>
            <a:ext cx="6505575" cy="4552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030" name="AutoShape 6" descr="Znalezione obrazy dla zapytania legia"/>
          <p:cNvSpPr>
            <a:spLocks noChangeAspect="1" noChangeArrowheads="1"/>
          </p:cNvSpPr>
          <p:nvPr/>
        </p:nvSpPr>
        <p:spPr bwMode="auto">
          <a:xfrm>
            <a:off x="155575" y="-2179638"/>
            <a:ext cx="6505575" cy="4552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5000628" y="1785926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Polonia Warszawa</a:t>
            </a:r>
            <a:endParaRPr lang="pl-PL" sz="2400" dirty="0"/>
          </a:p>
        </p:txBody>
      </p:sp>
      <p:sp>
        <p:nvSpPr>
          <p:cNvPr id="4098" name="AutoShape 2" descr="Znalezione obrazy dla zapytania polonia warsza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4100" name="AutoShape 4" descr="Znalezione obrazy dla zapytania polonia warsza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4102" name="AutoShape 6" descr="Znalezione obrazy dla zapytania polonia warsza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4104" name="AutoShape 8" descr="Znalezione obrazy dla zapytania polonia warsza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4106" name="AutoShape 10" descr="Znalezione obrazy dla zapytania polonia warsza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4108" name="AutoShape 12" descr="Znalezione obrazy dla zapytania polonia warsza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4110" name="AutoShape 14" descr="Znalezione obrazy dla zapytania polonia warsza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4112" name="AutoShape 16" descr="Znalezione obrazy dla zapytania polonia warsza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pic>
        <p:nvPicPr>
          <p:cNvPr id="4113" name="Picture 17" descr="C:\Users\klasa1\Desktop\L&amp;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571744"/>
            <a:ext cx="4786346" cy="24288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Warsaw seen from the International Space Station</a:t>
            </a:r>
            <a:endParaRPr lang="pl-PL" dirty="0"/>
          </a:p>
        </p:txBody>
      </p:sp>
      <p:pic>
        <p:nvPicPr>
          <p:cNvPr id="1026" name="Picture 2" descr="C:\Users\klasa1\Documents\#KsiężniczkaAnusia6D\Warszawa widoczna z IS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285992"/>
            <a:ext cx="4429156" cy="32147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Songs about Warsaw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https://www.youtube.com/watch?v=ePNUSmH3dMI</a:t>
            </a:r>
            <a:r>
              <a:rPr lang="pl-PL" dirty="0" smtClean="0"/>
              <a:t> – Dream About Warsaw (Polish version)</a:t>
            </a:r>
          </a:p>
          <a:p>
            <a:r>
              <a:rPr lang="en-GB" dirty="0" smtClean="0">
                <a:hlinkClick r:id="rId3"/>
              </a:rPr>
              <a:t>https://www.youtube.com/watch?v=t815V9viQeU</a:t>
            </a:r>
            <a:r>
              <a:rPr lang="pl-PL" dirty="0" smtClean="0"/>
              <a:t> – A song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Infantry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Warsaw Uprising 1944 year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1st August 1944 year. This </a:t>
            </a:r>
            <a:r>
              <a:rPr lang="pl-PL" dirty="0" err="1" smtClean="0"/>
              <a:t>is</a:t>
            </a:r>
            <a:r>
              <a:rPr lang="pl-PL" dirty="0" smtClean="0"/>
              <a:t> one of the crucial wars. Poland was </a:t>
            </a:r>
            <a:r>
              <a:rPr lang="pl-PL" dirty="0" err="1" smtClean="0"/>
              <a:t>invaded</a:t>
            </a:r>
            <a:r>
              <a:rPr lang="pl-PL" dirty="0" smtClean="0"/>
              <a:t> by the </a:t>
            </a:r>
            <a:r>
              <a:rPr lang="pl-PL" dirty="0" err="1" smtClean="0"/>
              <a:t>Germans</a:t>
            </a:r>
            <a:r>
              <a:rPr lang="pl-PL" dirty="0" smtClean="0"/>
              <a:t> and </a:t>
            </a:r>
            <a:r>
              <a:rPr lang="pl-PL" dirty="0" err="1" smtClean="0"/>
              <a:t>Russians</a:t>
            </a:r>
            <a:r>
              <a:rPr lang="pl-PL" dirty="0" smtClean="0"/>
              <a:t>. Poland was </a:t>
            </a:r>
            <a:r>
              <a:rPr lang="pl-PL" dirty="0" err="1" smtClean="0"/>
              <a:t>totally</a:t>
            </a:r>
            <a:r>
              <a:rPr lang="pl-PL" dirty="0" smtClean="0"/>
              <a:t> </a:t>
            </a:r>
            <a:r>
              <a:rPr lang="pl-PL" dirty="0" err="1" smtClean="0"/>
              <a:t>broken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Legends about Warsaw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popular legend about Warsaw is the legend of </a:t>
            </a:r>
            <a:r>
              <a:rPr lang="pl-PL" dirty="0" smtClean="0"/>
              <a:t> </a:t>
            </a:r>
            <a:r>
              <a:rPr lang="en-US" dirty="0" smtClean="0"/>
              <a:t>Wars and Sawa</a:t>
            </a:r>
            <a:r>
              <a:rPr lang="pl-PL" dirty="0" smtClean="0"/>
              <a:t>.</a:t>
            </a:r>
            <a:r>
              <a:rPr lang="en-US" dirty="0" smtClean="0"/>
              <a:t> A popular legend is also a legend of the Warsaw Mermaid</a:t>
            </a:r>
            <a:r>
              <a:rPr lang="pl-PL" dirty="0" smtClean="0"/>
              <a:t>. </a:t>
            </a:r>
            <a:r>
              <a:rPr lang="en-US" dirty="0" smtClean="0"/>
              <a:t>Another </a:t>
            </a:r>
            <a:r>
              <a:rPr lang="pl-PL" dirty="0" smtClean="0"/>
              <a:t>one</a:t>
            </a:r>
            <a:r>
              <a:rPr lang="en-US" dirty="0" smtClean="0"/>
              <a:t> is the legend of the</a:t>
            </a:r>
            <a:r>
              <a:rPr lang="pl-PL" dirty="0" smtClean="0"/>
              <a:t> dragon</a:t>
            </a:r>
            <a:r>
              <a:rPr lang="en-US" dirty="0" smtClean="0"/>
              <a:t> </a:t>
            </a:r>
            <a:r>
              <a:rPr lang="pl-PL" dirty="0"/>
              <a:t>B</a:t>
            </a:r>
            <a:r>
              <a:rPr lang="en-US" dirty="0" err="1" smtClean="0"/>
              <a:t>asilisk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Beautiful buildings in Warsaw</a:t>
            </a:r>
            <a:endParaRPr lang="pl-PL" dirty="0"/>
          </a:p>
        </p:txBody>
      </p:sp>
      <p:pic>
        <p:nvPicPr>
          <p:cNvPr id="4" name="Symbol zastępczy zawartości 3" descr="palac_gl_copy__2_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34" y="1500174"/>
            <a:ext cx="3357586" cy="4525962"/>
          </a:xfrm>
        </p:spPr>
      </p:pic>
      <p:sp>
        <p:nvSpPr>
          <p:cNvPr id="5" name="Prostokąt 4"/>
          <p:cNvSpPr/>
          <p:nvPr/>
        </p:nvSpPr>
        <p:spPr>
          <a:xfrm>
            <a:off x="285720" y="6215082"/>
            <a:ext cx="3643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Palace of Culture and Science</a:t>
            </a:r>
            <a:endParaRPr lang="pl-PL" dirty="0"/>
          </a:p>
        </p:txBody>
      </p:sp>
      <p:pic>
        <p:nvPicPr>
          <p:cNvPr id="2051" name="Picture 3" descr="C:\Users\klasa1\Pictures\Kolumna Zygmuta II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1643050"/>
            <a:ext cx="2857520" cy="4214842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5143503" y="5906838"/>
            <a:ext cx="24066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The </a:t>
            </a:r>
            <a:r>
              <a:rPr lang="pl-PL" dirty="0" err="1" smtClean="0"/>
              <a:t>Royal</a:t>
            </a:r>
            <a:r>
              <a:rPr lang="pl-PL" dirty="0" smtClean="0"/>
              <a:t> </a:t>
            </a:r>
            <a:r>
              <a:rPr lang="pl-PL" dirty="0" err="1" smtClean="0"/>
              <a:t>Castle</a:t>
            </a:r>
            <a:r>
              <a:rPr lang="pl-PL" dirty="0" smtClean="0"/>
              <a:t> and</a:t>
            </a:r>
          </a:p>
          <a:p>
            <a:r>
              <a:rPr lang="pl-PL" dirty="0" smtClean="0"/>
              <a:t>Kolumn </a:t>
            </a:r>
            <a:r>
              <a:rPr lang="pl-PL" dirty="0" smtClean="0"/>
              <a:t>Sigismund II</a:t>
            </a:r>
            <a:endParaRPr lang="pl-PL" dirty="0"/>
          </a:p>
        </p:txBody>
      </p:sp>
    </p:spTree>
  </p:cSld>
  <p:clrMapOvr>
    <a:masterClrMapping/>
  </p:clrMapOvr>
  <p:transition spd="slow">
    <p:newsflash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dirty="0" smtClean="0"/>
              <a:t>Made by: Jan Kaczmarski and Szymon Lasiewicz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Resoureces:Google</a:t>
            </a:r>
            <a:endParaRPr lang="en-GB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ewnia metali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dlewnia metal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162</TotalTime>
  <Words>179</Words>
  <Application>Microsoft Office PowerPoint</Application>
  <PresentationFormat>Pokaz na ekranie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Odlewnia metali</vt:lpstr>
      <vt:lpstr>Our city, Warsaw </vt:lpstr>
      <vt:lpstr>Warsaw’s stadiums</vt:lpstr>
      <vt:lpstr>Football clubs from Warsaw</vt:lpstr>
      <vt:lpstr>Warsaw seen from the International Space Station</vt:lpstr>
      <vt:lpstr>Songs about Warsaw</vt:lpstr>
      <vt:lpstr>Warsaw Uprising 1944 year</vt:lpstr>
      <vt:lpstr>Legends about Warsaw</vt:lpstr>
      <vt:lpstr>Beautiful buildings in Warsaw</vt:lpstr>
      <vt:lpstr>Made by: Jan Kaczmarski and Szymon Lasiewicz</vt:lpstr>
    </vt:vector>
  </TitlesOfParts>
  <Company>Ministrerstwo Edukacji Narodowej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city, Warsaw</dc:title>
  <dc:creator>klasa1</dc:creator>
  <cp:lastModifiedBy>Ewa</cp:lastModifiedBy>
  <cp:revision>19</cp:revision>
  <dcterms:created xsi:type="dcterms:W3CDTF">2016-10-25T11:53:56Z</dcterms:created>
  <dcterms:modified xsi:type="dcterms:W3CDTF">2016-11-26T20:48:12Z</dcterms:modified>
</cp:coreProperties>
</file>