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C99F-76C6-4623-981C-EE95C0237FFE}" type="datetimeFigureOut">
              <a:rPr lang="pl-PL" smtClean="0"/>
              <a:pPr/>
              <a:t>2016-11-26</a:t>
            </a:fld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45CDC3-4603-419F-AB9C-1F3DC0CB7F4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C99F-76C6-4623-981C-EE95C0237FFE}" type="datetimeFigureOut">
              <a:rPr lang="pl-PL" smtClean="0"/>
              <a:pPr/>
              <a:t>2016-11-26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CDC3-4603-419F-AB9C-1F3DC0CB7F4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C99F-76C6-4623-981C-EE95C0237FFE}" type="datetimeFigureOut">
              <a:rPr lang="pl-PL" smtClean="0"/>
              <a:pPr/>
              <a:t>2016-11-26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CDC3-4603-419F-AB9C-1F3DC0CB7F4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77C99F-76C6-4623-981C-EE95C0237FFE}" type="datetimeFigureOut">
              <a:rPr lang="pl-PL" smtClean="0"/>
              <a:pPr/>
              <a:t>2016-11-26</a:t>
            </a:fld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45CDC3-4603-419F-AB9C-1F3DC0CB7F4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C99F-76C6-4623-981C-EE95C0237FFE}" type="datetimeFigureOut">
              <a:rPr lang="pl-PL" smtClean="0"/>
              <a:pPr/>
              <a:t>2016-11-26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CDC3-4603-419F-AB9C-1F3DC0CB7F4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C99F-76C6-4623-981C-EE95C0237FFE}" type="datetimeFigureOut">
              <a:rPr lang="pl-PL" smtClean="0"/>
              <a:pPr/>
              <a:t>2016-11-26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CDC3-4603-419F-AB9C-1F3DC0CB7F4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CDC3-4603-419F-AB9C-1F3DC0CB7F4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C99F-76C6-4623-981C-EE95C0237FFE}" type="datetimeFigureOut">
              <a:rPr lang="pl-PL" smtClean="0"/>
              <a:pPr/>
              <a:t>2016-11-26</a:t>
            </a:fld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C99F-76C6-4623-981C-EE95C0237FFE}" type="datetimeFigureOut">
              <a:rPr lang="pl-PL" smtClean="0"/>
              <a:pPr/>
              <a:t>2016-11-26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CDC3-4603-419F-AB9C-1F3DC0CB7F4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C99F-76C6-4623-981C-EE95C0237FFE}" type="datetimeFigureOut">
              <a:rPr lang="pl-PL" smtClean="0"/>
              <a:pPr/>
              <a:t>2016-11-26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5CDC3-4603-419F-AB9C-1F3DC0CB7F4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77C99F-76C6-4623-981C-EE95C0237FFE}" type="datetimeFigureOut">
              <a:rPr lang="pl-PL" smtClean="0"/>
              <a:pPr/>
              <a:t>2016-11-26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45CDC3-4603-419F-AB9C-1F3DC0CB7F4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7C99F-76C6-4623-981C-EE95C0237FFE}" type="datetimeFigureOut">
              <a:rPr lang="pl-PL" smtClean="0"/>
              <a:pPr/>
              <a:t>2016-11-26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45CDC3-4603-419F-AB9C-1F3DC0CB7F4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77C99F-76C6-4623-981C-EE95C0237FFE}" type="datetimeFigureOut">
              <a:rPr lang="pl-PL" smtClean="0"/>
              <a:pPr/>
              <a:t>2016-11-26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45CDC3-4603-419F-AB9C-1F3DC0CB7F4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WARSAW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OUR CITY</a:t>
            </a:r>
            <a:endParaRPr lang="pl-PL" dirty="0"/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Ernest.E</a:t>
            </a:r>
            <a:r>
              <a:rPr lang="pl-PL" dirty="0" smtClean="0"/>
              <a:t> i </a:t>
            </a:r>
            <a:r>
              <a:rPr lang="pl-PL" dirty="0" err="1" smtClean="0"/>
              <a:t>Bartek.B</a:t>
            </a:r>
            <a:endParaRPr lang="pl-PL" dirty="0" smtClean="0"/>
          </a:p>
          <a:p>
            <a:r>
              <a:rPr lang="pl-PL" dirty="0" err="1" smtClean="0"/>
              <a:t>sources</a:t>
            </a:r>
            <a:r>
              <a:rPr lang="pl-PL" dirty="0" smtClean="0"/>
              <a:t>: </a:t>
            </a:r>
            <a:r>
              <a:rPr lang="pl-PL" dirty="0" err="1" smtClean="0"/>
              <a:t>google</a:t>
            </a:r>
            <a:endParaRPr lang="pl-PL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Presentation</a:t>
            </a:r>
            <a:r>
              <a:rPr lang="pl-PL" dirty="0" smtClean="0"/>
              <a:t> </a:t>
            </a:r>
            <a:r>
              <a:rPr lang="pl-PL" dirty="0" err="1" smtClean="0"/>
              <a:t>made</a:t>
            </a:r>
            <a:r>
              <a:rPr lang="pl-PL" dirty="0" smtClean="0"/>
              <a:t> by</a:t>
            </a:r>
            <a:endParaRPr lang="pl-PL" dirty="0"/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393492"/>
          </a:xfrm>
        </p:spPr>
        <p:txBody>
          <a:bodyPr/>
          <a:lstStyle/>
          <a:p>
            <a:r>
              <a:rPr lang="pl-PL" dirty="0" smtClean="0"/>
              <a:t>Warsaw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capital of  Poland.</a:t>
            </a:r>
          </a:p>
          <a:p>
            <a:r>
              <a:rPr lang="pl-PL" dirty="0" err="1" smtClean="0"/>
              <a:t>That’s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biggest</a:t>
            </a:r>
            <a:r>
              <a:rPr lang="pl-PL" dirty="0" smtClean="0"/>
              <a:t> city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country. In Warsaw </a:t>
            </a:r>
            <a:r>
              <a:rPr lang="pl-PL" dirty="0" err="1" smtClean="0"/>
              <a:t>there</a:t>
            </a:r>
            <a:r>
              <a:rPr lang="pl-PL" dirty="0" smtClean="0"/>
              <a:t> was  a</a:t>
            </a:r>
          </a:p>
          <a:p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World</a:t>
            </a:r>
            <a:r>
              <a:rPr lang="pl-PL" dirty="0" smtClean="0"/>
              <a:t> War. In 1944 Poland </a:t>
            </a:r>
            <a:r>
              <a:rPr lang="pl-PL" dirty="0" err="1" smtClean="0"/>
              <a:t>decided</a:t>
            </a:r>
            <a:r>
              <a:rPr lang="pl-PL" dirty="0" smtClean="0"/>
              <a:t> to do  </a:t>
            </a:r>
            <a:r>
              <a:rPr lang="pl-PL" dirty="0" err="1" smtClean="0"/>
              <a:t>the</a:t>
            </a:r>
            <a:r>
              <a:rPr lang="pl-PL" dirty="0" smtClean="0"/>
              <a:t> Warsaw </a:t>
            </a:r>
            <a:r>
              <a:rPr lang="pl-PL" dirty="0" err="1" smtClean="0"/>
              <a:t>Uprising</a:t>
            </a:r>
            <a:r>
              <a:rPr lang="pl-PL" dirty="0" smtClean="0"/>
              <a:t>. </a:t>
            </a:r>
            <a:r>
              <a:rPr lang="pl-PL" dirty="0" err="1" smtClean="0"/>
              <a:t>From</a:t>
            </a:r>
            <a:r>
              <a:rPr lang="pl-PL" dirty="0" smtClean="0"/>
              <a:t> 1945-1952 we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building</a:t>
            </a:r>
            <a:r>
              <a:rPr lang="pl-PL" dirty="0" smtClean="0"/>
              <a:t> Warsaw one </a:t>
            </a:r>
            <a:r>
              <a:rPr lang="pl-PL" dirty="0" err="1" smtClean="0"/>
              <a:t>more</a:t>
            </a:r>
            <a:r>
              <a:rPr lang="pl-PL" dirty="0" smtClean="0"/>
              <a:t> time.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History</a:t>
            </a:r>
            <a:endParaRPr lang="pl-PL" dirty="0"/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Now</a:t>
            </a:r>
            <a:r>
              <a:rPr lang="pl-PL" dirty="0" smtClean="0"/>
              <a:t> Warsaw </a:t>
            </a:r>
            <a:r>
              <a:rPr lang="pl-PL" dirty="0" err="1" smtClean="0"/>
              <a:t>is</a:t>
            </a:r>
            <a:r>
              <a:rPr lang="pl-PL" dirty="0" smtClean="0"/>
              <a:t> modern and </a:t>
            </a:r>
            <a:r>
              <a:rPr lang="pl-PL" dirty="0" err="1" smtClean="0"/>
              <a:t>very</a:t>
            </a:r>
            <a:r>
              <a:rPr lang="pl-PL" dirty="0" smtClean="0"/>
              <a:t> big. </a:t>
            </a:r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famous</a:t>
            </a:r>
            <a:r>
              <a:rPr lang="pl-PL" dirty="0" smtClean="0"/>
              <a:t>  </a:t>
            </a:r>
            <a:r>
              <a:rPr lang="pl-PL" dirty="0" err="1" smtClean="0"/>
              <a:t>places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Palace</a:t>
            </a:r>
            <a:r>
              <a:rPr lang="pl-PL" dirty="0" smtClean="0"/>
              <a:t> of </a:t>
            </a:r>
            <a:r>
              <a:rPr lang="pl-PL" dirty="0" err="1" smtClean="0"/>
              <a:t>Culture</a:t>
            </a:r>
            <a:r>
              <a:rPr lang="pl-PL" dirty="0" smtClean="0"/>
              <a:t> and Science, </a:t>
            </a:r>
            <a:r>
              <a:rPr lang="pl-PL" dirty="0" err="1" smtClean="0"/>
              <a:t>the</a:t>
            </a:r>
            <a:r>
              <a:rPr lang="pl-PL" dirty="0" smtClean="0"/>
              <a:t> PGE Narodowy stadium and </a:t>
            </a:r>
            <a:r>
              <a:rPr lang="pl-PL" dirty="0" err="1" smtClean="0"/>
              <a:t>The</a:t>
            </a:r>
            <a:r>
              <a:rPr lang="pl-PL" dirty="0" smtClean="0"/>
              <a:t> Royal </a:t>
            </a:r>
            <a:r>
              <a:rPr lang="pl-PL" dirty="0" err="1" smtClean="0"/>
              <a:t>Baths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WARSAW  TODAY</a:t>
            </a:r>
            <a:endParaRPr lang="pl-PL" dirty="0"/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Palace</a:t>
            </a:r>
            <a:r>
              <a:rPr lang="pl-PL" dirty="0" smtClean="0"/>
              <a:t> of </a:t>
            </a:r>
            <a:r>
              <a:rPr lang="pl-PL" dirty="0" err="1" smtClean="0"/>
              <a:t>Culture</a:t>
            </a:r>
            <a:r>
              <a:rPr lang="pl-PL" dirty="0" smtClean="0"/>
              <a:t> </a:t>
            </a:r>
            <a:r>
              <a:rPr lang="pl-PL" smtClean="0"/>
              <a:t>and Science.</a:t>
            </a:r>
            <a:endParaRPr lang="pl-PL"/>
          </a:p>
        </p:txBody>
      </p:sp>
      <p:pic>
        <p:nvPicPr>
          <p:cNvPr id="1026" name="Picture 2" descr="C:\Users\student1\Desktop\PKiN_widziany_z_WF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508" y="1524000"/>
            <a:ext cx="3360984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PGE </a:t>
            </a:r>
            <a:r>
              <a:rPr lang="pl-PL" dirty="0" err="1" smtClean="0"/>
              <a:t>National</a:t>
            </a:r>
            <a:r>
              <a:rPr lang="pl-PL" dirty="0" smtClean="0"/>
              <a:t> </a:t>
            </a:r>
            <a:r>
              <a:rPr lang="pl-PL" dirty="0" smtClean="0"/>
              <a:t>Stadium</a:t>
            </a:r>
            <a:endParaRPr lang="pl-PL" dirty="0"/>
          </a:p>
        </p:txBody>
      </p:sp>
      <p:pic>
        <p:nvPicPr>
          <p:cNvPr id="2050" name="Picture 2" descr="C:\Users\student1\Desktop\Stadion_Narodowy_w_Warszawie_20120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The Royal Baths</a:t>
            </a:r>
            <a:endParaRPr lang="pl-PL" dirty="0"/>
          </a:p>
        </p:txBody>
      </p:sp>
      <p:pic>
        <p:nvPicPr>
          <p:cNvPr id="3074" name="Picture 2" descr="C:\Users\student1\Desktop\th1_12189_palac_na_wodz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377" y="1524000"/>
            <a:ext cx="6905246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I </a:t>
            </a:r>
            <a:r>
              <a:rPr lang="pl-PL" dirty="0" err="1" smtClean="0"/>
              <a:t>think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Old Town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famous</a:t>
            </a:r>
            <a:r>
              <a:rPr lang="pl-PL" dirty="0" smtClean="0"/>
              <a:t> place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whole</a:t>
            </a:r>
            <a:r>
              <a:rPr lang="pl-PL" dirty="0" smtClean="0"/>
              <a:t> Warsaw. </a:t>
            </a:r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beautiful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Old Town</a:t>
            </a:r>
            <a:endParaRPr lang="pl-PL" dirty="0"/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 </a:t>
            </a:r>
            <a:r>
              <a:rPr lang="pl-PL" dirty="0" err="1" smtClean="0"/>
              <a:t>The</a:t>
            </a:r>
            <a:r>
              <a:rPr lang="pl-PL" dirty="0" smtClean="0"/>
              <a:t> Old Town.</a:t>
            </a:r>
            <a:endParaRPr lang="pl-PL" dirty="0"/>
          </a:p>
        </p:txBody>
      </p:sp>
      <p:pic>
        <p:nvPicPr>
          <p:cNvPr id="4098" name="Picture 2" descr="C:\Users\student1\Desktop\Plac_Zamkowy_w_Warszawie_widziany_z_wieży_kościoła_św__An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461" y="1524000"/>
            <a:ext cx="6391077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think</a:t>
            </a:r>
            <a:r>
              <a:rPr lang="pl-PL" dirty="0" smtClean="0"/>
              <a:t> the Warsaw </a:t>
            </a:r>
            <a:r>
              <a:rPr lang="pl-PL" dirty="0" err="1" smtClean="0"/>
              <a:t>is</a:t>
            </a:r>
            <a:r>
              <a:rPr lang="pl-PL" dirty="0" smtClean="0"/>
              <a:t> the  most </a:t>
            </a:r>
            <a:r>
              <a:rPr lang="pl-PL" dirty="0" err="1" smtClean="0"/>
              <a:t>beautiful</a:t>
            </a:r>
            <a:r>
              <a:rPr lang="pl-PL" dirty="0" smtClean="0"/>
              <a:t> </a:t>
            </a:r>
            <a:r>
              <a:rPr lang="pl-PL" dirty="0" smtClean="0"/>
              <a:t>city in the </a:t>
            </a:r>
            <a:r>
              <a:rPr lang="pl-PL" dirty="0" err="1" smtClean="0"/>
              <a:t>world</a:t>
            </a:r>
            <a:r>
              <a:rPr lang="pl-PL" dirty="0" smtClean="0"/>
              <a:t>. It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got</a:t>
            </a:r>
            <a:r>
              <a:rPr lang="pl-PL" dirty="0" smtClean="0"/>
              <a:t> an </a:t>
            </a:r>
            <a:r>
              <a:rPr lang="pl-PL" dirty="0" err="1" smtClean="0"/>
              <a:t>interesting</a:t>
            </a:r>
            <a:r>
              <a:rPr lang="pl-PL" dirty="0" smtClean="0"/>
              <a:t> </a:t>
            </a:r>
            <a:r>
              <a:rPr lang="pl-PL" dirty="0" err="1" smtClean="0"/>
              <a:t>history</a:t>
            </a:r>
            <a:r>
              <a:rPr lang="pl-PL" dirty="0" smtClean="0"/>
              <a:t> and </a:t>
            </a:r>
            <a:r>
              <a:rPr lang="pl-PL" dirty="0" err="1" smtClean="0"/>
              <a:t>places</a:t>
            </a:r>
            <a:r>
              <a:rPr lang="pl-PL" dirty="0" smtClean="0"/>
              <a:t> we </a:t>
            </a:r>
            <a:r>
              <a:rPr lang="pl-PL" dirty="0" err="1" smtClean="0"/>
              <a:t>really</a:t>
            </a:r>
            <a:r>
              <a:rPr lang="pl-PL" dirty="0" smtClean="0"/>
              <a:t>  </a:t>
            </a:r>
            <a:r>
              <a:rPr lang="pl-PL" dirty="0" err="1" smtClean="0"/>
              <a:t>like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opinion</a:t>
            </a:r>
            <a:endParaRPr lang="pl-PL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</TotalTime>
  <Words>158</Words>
  <Application>Microsoft Office PowerPoint</Application>
  <PresentationFormat>Pokaz na ekranie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Papier</vt:lpstr>
      <vt:lpstr>OUR CITY</vt:lpstr>
      <vt:lpstr>History</vt:lpstr>
      <vt:lpstr>WARSAW  TODAY</vt:lpstr>
      <vt:lpstr>The Palace of Culture and Science.</vt:lpstr>
      <vt:lpstr>        PGE National Stadium</vt:lpstr>
      <vt:lpstr>               The Royal Baths</vt:lpstr>
      <vt:lpstr>The Old Town</vt:lpstr>
      <vt:lpstr>                   The Old Town.</vt:lpstr>
      <vt:lpstr>Our opinion</vt:lpstr>
      <vt:lpstr>Presentation made by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CITY</dc:title>
  <dc:creator>student1</dc:creator>
  <cp:lastModifiedBy>Ewa</cp:lastModifiedBy>
  <cp:revision>10</cp:revision>
  <dcterms:created xsi:type="dcterms:W3CDTF">2016-10-25T11:49:32Z</dcterms:created>
  <dcterms:modified xsi:type="dcterms:W3CDTF">2016-11-26T20:44:54Z</dcterms:modified>
</cp:coreProperties>
</file>