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5A15FC-E7DD-4406-9781-F8458EA2CACA}" v="549" dt="2022-03-04T17:09:53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5/29/2022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25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3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3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0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6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5/29/2022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69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5/29/2022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1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5/29/2022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3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2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5/29/2022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6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9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1FB7DE9-F562-4290-99B7-8C2189D6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354F8A8-7D5A-4944-8B6C-36BBF5C0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3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687878"/>
            <a:ext cx="8115299" cy="1265404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FAŠNIK U MOME KRAJU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953282"/>
            <a:ext cx="6781800" cy="76111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900">
                <a:cs typeface="Calibri"/>
              </a:rPr>
              <a:t>LANNA GRUDENIĆ</a:t>
            </a:r>
          </a:p>
          <a:p>
            <a:pPr>
              <a:lnSpc>
                <a:spcPct val="90000"/>
              </a:lnSpc>
            </a:pPr>
            <a:r>
              <a:rPr lang="en-US" sz="1900">
                <a:cs typeface="Calibri"/>
              </a:rPr>
              <a:t>BOZICA GRUDENIĆ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A48453-39BA-4A41-B1FF-29F35AC3A2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2" r="2272" b="6"/>
          <a:stretch/>
        </p:blipFill>
        <p:spPr>
          <a:xfrm>
            <a:off x="4110832" y="1371600"/>
            <a:ext cx="3956268" cy="222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6771E30-A604-493B-BC4C-1AA7665919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7FA2E2-8A88-43D9-A495-0EFAFF6D0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200" y="496047"/>
            <a:ext cx="6119904" cy="102795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KOSTIM ZA FAŠNIK</a:t>
            </a:r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13EDF91-3802-4360-909F-A0509363D4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4762500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1ADADF8-EC3B-4DA6-81CA-83232CA0B3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096" r="11550"/>
          <a:stretch/>
        </p:blipFill>
        <p:spPr>
          <a:xfrm>
            <a:off x="685800" y="685800"/>
            <a:ext cx="3390900" cy="5486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6D3F-2F05-471E-921F-B990B4F44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126" y="1817153"/>
            <a:ext cx="6165978" cy="447145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LJUDI SU SE OBLAČILI U:</a:t>
            </a:r>
          </a:p>
          <a:p>
            <a:r>
              <a:rPr lang="en-US" dirty="0"/>
              <a:t>NARODNU NOŠNJU</a:t>
            </a:r>
          </a:p>
          <a:p>
            <a:r>
              <a:rPr lang="en-US" dirty="0"/>
              <a:t>ROMSKU </a:t>
            </a:r>
            <a:r>
              <a:rPr lang="hr-HR" dirty="0"/>
              <a:t>ODJEĆU</a:t>
            </a:r>
            <a:endParaRPr lang="en-US" dirty="0"/>
          </a:p>
          <a:p>
            <a:r>
              <a:rPr lang="en-US" dirty="0"/>
              <a:t>SAVTOV</a:t>
            </a:r>
            <a:r>
              <a:rPr lang="hr-HR" dirty="0"/>
              <a:t>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20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88A92C-0BD1-4D13-9480-9CA5056B10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50E0BE-0A13-43E4-9007-A06960852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1"/>
            <a:ext cx="6118275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91F5F8-81BF-4C77-B817-A2805AE4A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389" y="914881"/>
            <a:ext cx="5212188" cy="964407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dobivalo</a:t>
            </a:r>
            <a:endParaRPr lang="en-US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918E6-2301-420C-BF16-7BE680B62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040" y="2146570"/>
            <a:ext cx="5118965" cy="37544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LJUDI U SELIMA SU DAVALI:</a:t>
            </a:r>
          </a:p>
          <a:p>
            <a:r>
              <a:rPr lang="en-US" dirty="0"/>
              <a:t>JAJA</a:t>
            </a:r>
          </a:p>
          <a:p>
            <a:r>
              <a:rPr lang="en-US" dirty="0"/>
              <a:t>VOĆA</a:t>
            </a:r>
          </a:p>
          <a:p>
            <a:r>
              <a:rPr lang="en-US" dirty="0"/>
              <a:t>AKOHOLANA PIĆA</a:t>
            </a:r>
          </a:p>
          <a:p>
            <a:r>
              <a:rPr lang="en-US" dirty="0"/>
              <a:t>KOBASICE</a:t>
            </a:r>
          </a:p>
          <a:p>
            <a:r>
              <a:rPr lang="en-US" dirty="0"/>
              <a:t>ORŠASTE </a:t>
            </a:r>
            <a:r>
              <a:rPr lang="hr-HR" dirty="0"/>
              <a:t>P</a:t>
            </a:r>
            <a:r>
              <a:rPr lang="en-US" dirty="0"/>
              <a:t>LODOVE</a:t>
            </a:r>
          </a:p>
          <a:p>
            <a:r>
              <a:rPr lang="en-US" dirty="0"/>
              <a:t>KRAFNE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44D2830-F8E0-4757-B4A5-C7D8A8DCBE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12" r="2037"/>
          <a:stretch/>
        </p:blipFill>
        <p:spPr>
          <a:xfrm>
            <a:off x="7467600" y="10"/>
            <a:ext cx="4724400" cy="685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5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8AC3CD-ED4E-47B5-A42A-F32B90340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B9DFAC8-424C-49EA-AC8A-002889678F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4762500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ADBF34-5063-4FF6-AD65-DD0AFC6A5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28" y="685800"/>
            <a:ext cx="3378172" cy="54864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POSBNE STVARI FAŠNIKA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3D5D190-B914-41D2-8F7B-994219F832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207"/>
          <a:stretch/>
        </p:blipFill>
        <p:spPr>
          <a:xfrm>
            <a:off x="6095999" y="1371601"/>
            <a:ext cx="4786203" cy="2743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31B33-B015-4699-B664-C3C932D84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936" y="4561367"/>
            <a:ext cx="6265185" cy="172723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sz="2000" dirty="0"/>
              <a:t>LJUDI SU  IŠLI IZ JENOG SLELA U DRUGO,</a:t>
            </a:r>
            <a:r>
              <a:rPr lang="hr-HR" sz="2000" dirty="0"/>
              <a:t> </a:t>
            </a:r>
            <a:r>
              <a:rPr lang="en-US" sz="2000" dirty="0"/>
              <a:t>NEKI SU IŠLI PJEŠICE NEKI KONJSKO</a:t>
            </a:r>
            <a:r>
              <a:rPr lang="hr-HR" sz="2000" dirty="0"/>
              <a:t>M </a:t>
            </a:r>
            <a:r>
              <a:rPr lang="en-US" sz="2000" dirty="0"/>
              <a:t>ZAPREGOM 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000" dirty="0"/>
              <a:t>FAŠNIK JE BIO UTORKOM I NEDELJOM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000" dirty="0"/>
              <a:t>LJUDI SU PJEVALI</a:t>
            </a:r>
            <a:r>
              <a:rPr lang="hr-HR" sz="2000" dirty="0"/>
              <a:t>, A </a:t>
            </a:r>
            <a:r>
              <a:rPr lang="en-US" sz="2000" dirty="0"/>
              <a:t>JEDNA PIJESMA SE ZOVE U POKLADAM</a:t>
            </a:r>
            <a:r>
              <a:rPr lang="hr-HR" sz="2000" dirty="0"/>
              <a:t>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030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DBF34-5063-4FF6-AD65-DD0AFC6A5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28" y="685800"/>
            <a:ext cx="3378172" cy="5486400"/>
          </a:xfrm>
        </p:spPr>
        <p:txBody>
          <a:bodyPr anchor="ctr">
            <a:normAutofit/>
          </a:bodyPr>
          <a:lstStyle/>
          <a:p>
            <a:pPr algn="ctr"/>
            <a:r>
              <a:rPr lang="hr-HR" dirty="0"/>
              <a:t>U Glini, 2022. godine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31B33-B015-4699-B664-C3C932D84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936" y="4561367"/>
            <a:ext cx="6265185" cy="172723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hr-HR" sz="2000" dirty="0"/>
              <a:t>Lana </a:t>
            </a:r>
            <a:r>
              <a:rPr lang="hr-HR" sz="2000" dirty="0" err="1"/>
              <a:t>Grudenić</a:t>
            </a:r>
            <a:r>
              <a:rPr lang="hr-HR" sz="2000"/>
              <a:t>, </a:t>
            </a:r>
            <a:r>
              <a:rPr lang="hr-HR" sz="2000" dirty="0"/>
              <a:t>5.c. razred OŠ Glina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174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lassicFrameVTI">
  <a:themeElements>
    <a:clrScheme name="Custom 22">
      <a:dk1>
        <a:sysClr val="windowText" lastClr="000000"/>
      </a:dk1>
      <a:lt1>
        <a:sysClr val="window" lastClr="FFFFFF"/>
      </a:lt1>
      <a:dk2>
        <a:srgbClr val="293737"/>
      </a:dk2>
      <a:lt2>
        <a:srgbClr val="EEF2F0"/>
      </a:lt2>
      <a:accent1>
        <a:srgbClr val="749090"/>
      </a:accent1>
      <a:accent2>
        <a:srgbClr val="A5A5A5"/>
      </a:accent2>
      <a:accent3>
        <a:srgbClr val="91A39B"/>
      </a:accent3>
      <a:accent4>
        <a:srgbClr val="A9A698"/>
      </a:accent4>
      <a:accent5>
        <a:srgbClr val="A2A79A"/>
      </a:accent5>
      <a:accent6>
        <a:srgbClr val="897F65"/>
      </a:accent6>
      <a:hlink>
        <a:srgbClr val="92872F"/>
      </a:hlink>
      <a:folHlink>
        <a:srgbClr val="AB73A9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95</Words>
  <Application>Microsoft Office PowerPoint</Application>
  <PresentationFormat>Široki zaslon</PresentationFormat>
  <Paragraphs>22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Goudy Old Style</vt:lpstr>
      <vt:lpstr>ClassicFrameVTI</vt:lpstr>
      <vt:lpstr>FAŠNIK U MOME KRAJU</vt:lpstr>
      <vt:lpstr>KOSTIM ZA FAŠNIK</vt:lpstr>
      <vt:lpstr>Što se dobivalo</vt:lpstr>
      <vt:lpstr>POSBNE STVARI FAŠNIKA</vt:lpstr>
      <vt:lpstr>U Glini, 2022. godine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</dc:title>
  <dc:creator/>
  <cp:lastModifiedBy>Marijo Ožaković</cp:lastModifiedBy>
  <cp:revision>123</cp:revision>
  <dcterms:created xsi:type="dcterms:W3CDTF">2022-03-04T16:36:51Z</dcterms:created>
  <dcterms:modified xsi:type="dcterms:W3CDTF">2022-05-29T19:42:31Z</dcterms:modified>
</cp:coreProperties>
</file>