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884B-8DF2-42B6-B5F0-A1CD620D0DD2}" type="datetimeFigureOut">
              <a:rPr lang="hr-HR" smtClean="0"/>
              <a:t>4.1.2022.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32D80-D712-4840-98C8-487CBE0751B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49283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884B-8DF2-42B6-B5F0-A1CD620D0DD2}" type="datetimeFigureOut">
              <a:rPr lang="hr-HR" smtClean="0"/>
              <a:t>4.1.2022.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32D80-D712-4840-98C8-487CBE0751B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53838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884B-8DF2-42B6-B5F0-A1CD620D0DD2}" type="datetimeFigureOut">
              <a:rPr lang="hr-HR" smtClean="0"/>
              <a:t>4.1.2022.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32D80-D712-4840-98C8-487CBE0751B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547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884B-8DF2-42B6-B5F0-A1CD620D0DD2}" type="datetimeFigureOut">
              <a:rPr lang="hr-HR" smtClean="0"/>
              <a:t>4.1.2022.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32D80-D712-4840-98C8-487CBE0751B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70399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884B-8DF2-42B6-B5F0-A1CD620D0DD2}" type="datetimeFigureOut">
              <a:rPr lang="hr-HR" smtClean="0"/>
              <a:t>4.1.2022.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32D80-D712-4840-98C8-487CBE0751B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82907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884B-8DF2-42B6-B5F0-A1CD620D0DD2}" type="datetimeFigureOut">
              <a:rPr lang="hr-HR" smtClean="0"/>
              <a:t>4.1.2022.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32D80-D712-4840-98C8-487CBE0751B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67175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884B-8DF2-42B6-B5F0-A1CD620D0DD2}" type="datetimeFigureOut">
              <a:rPr lang="hr-HR" smtClean="0"/>
              <a:t>4.1.2022.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32D80-D712-4840-98C8-487CBE0751B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73903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884B-8DF2-42B6-B5F0-A1CD620D0DD2}" type="datetimeFigureOut">
              <a:rPr lang="hr-HR" smtClean="0"/>
              <a:t>4.1.2022.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32D80-D712-4840-98C8-487CBE0751B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98702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884B-8DF2-42B6-B5F0-A1CD620D0DD2}" type="datetimeFigureOut">
              <a:rPr lang="hr-HR" smtClean="0"/>
              <a:t>4.1.2022.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32D80-D712-4840-98C8-487CBE0751B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74253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884B-8DF2-42B6-B5F0-A1CD620D0DD2}" type="datetimeFigureOut">
              <a:rPr lang="hr-HR" smtClean="0"/>
              <a:t>4.1.2022.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32D80-D712-4840-98C8-487CBE0751B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60981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884B-8DF2-42B6-B5F0-A1CD620D0DD2}" type="datetimeFigureOut">
              <a:rPr lang="hr-HR" smtClean="0"/>
              <a:t>4.1.2022.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32D80-D712-4840-98C8-487CBE0751B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30609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B884B-8DF2-42B6-B5F0-A1CD620D0DD2}" type="datetimeFigureOut">
              <a:rPr lang="hr-HR" smtClean="0"/>
              <a:t>4.1.2022.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032D80-D712-4840-98C8-487CBE0751B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8389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26" y="294425"/>
            <a:ext cx="10058400" cy="4043476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327355" y="4444180"/>
            <a:ext cx="9144000" cy="1084979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hr-HR" b="1" dirty="0" smtClean="0">
                <a:solidFill>
                  <a:srgbClr val="FFFF00"/>
                </a:solidFill>
              </a:rPr>
              <a:t>Božić u </a:t>
            </a:r>
            <a:r>
              <a:rPr lang="hr-HR" b="1" dirty="0" err="1" smtClean="0">
                <a:solidFill>
                  <a:srgbClr val="FFFF00"/>
                </a:solidFill>
              </a:rPr>
              <a:t>Bedekovčini</a:t>
            </a:r>
            <a:endParaRPr lang="hr-HR" b="1" dirty="0">
              <a:solidFill>
                <a:srgbClr val="FFFF00"/>
              </a:solidFill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27355" y="5635438"/>
            <a:ext cx="9144000" cy="883349"/>
          </a:xfrm>
          <a:solidFill>
            <a:schemeClr val="bg2"/>
          </a:solidFill>
        </p:spPr>
        <p:txBody>
          <a:bodyPr/>
          <a:lstStyle/>
          <a:p>
            <a:r>
              <a:rPr lang="hr-HR" dirty="0" smtClean="0"/>
              <a:t>Istražili i priredili učenici OŠ </a:t>
            </a:r>
            <a:r>
              <a:rPr lang="hr-HR" dirty="0" err="1" smtClean="0"/>
              <a:t>Bedekovčina</a:t>
            </a:r>
            <a:r>
              <a:rPr lang="hr-HR" dirty="0" smtClean="0"/>
              <a:t> na poticaj vjeroučiteljice Marice Celjak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568305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771534" y="365125"/>
            <a:ext cx="5582265" cy="1325563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                                       Pjesme koje volimo pjevati</a:t>
            </a:r>
            <a:endParaRPr lang="hr-HR" dirty="0"/>
          </a:p>
        </p:txBody>
      </p:sp>
      <p:pic>
        <p:nvPicPr>
          <p:cNvPr id="8" name="Baka KA Djetešce nam se rodilo_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54131" y="530942"/>
            <a:ext cx="1766529" cy="1685413"/>
          </a:xfrm>
          <a:prstGeom prst="rect">
            <a:avLst/>
          </a:prstGeom>
        </p:spPr>
      </p:pic>
      <p:pic>
        <p:nvPicPr>
          <p:cNvPr id="10" name="Rezervirano mjesto sadržaja 9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06189" y="2358019"/>
            <a:ext cx="3262978" cy="4350636"/>
          </a:xfr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008352" y="1579309"/>
            <a:ext cx="4254909" cy="567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969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6" name="Veselje ti navješćujem (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2361" y="1232131"/>
            <a:ext cx="406400" cy="40640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9064" y="2431947"/>
            <a:ext cx="4687529" cy="351564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986" y="1232131"/>
            <a:ext cx="3476318" cy="46350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1077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3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92774"/>
            <a:ext cx="3263503" cy="4351338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5" r="4445"/>
          <a:stretch/>
        </p:blipFill>
        <p:spPr>
          <a:xfrm rot="16200000">
            <a:off x="6533535" y="1483596"/>
            <a:ext cx="4729316" cy="5143500"/>
          </a:xfrm>
          <a:prstGeom prst="rect">
            <a:avLst/>
          </a:prstGeom>
        </p:spPr>
      </p:pic>
      <p:pic>
        <p:nvPicPr>
          <p:cNvPr id="7" name="Spavaj mali Božić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51361" y="1543664"/>
            <a:ext cx="1144639" cy="114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10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5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19</Words>
  <Application>Microsoft Office PowerPoint</Application>
  <PresentationFormat>Široki zaslon</PresentationFormat>
  <Paragraphs>3</Paragraphs>
  <Slides>4</Slides>
  <Notes>0</Notes>
  <HiddenSlides>0</HiddenSlides>
  <MMClips>3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Tema sustava Office</vt:lpstr>
      <vt:lpstr>Božić u Bedekovčini</vt:lpstr>
      <vt:lpstr>                                       Pjesme koje volimo pjevati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Božić u Bedekovčini</dc:title>
  <dc:creator>marica.celjak@gmail.com</dc:creator>
  <cp:lastModifiedBy>marica.celjak@gmail.com</cp:lastModifiedBy>
  <cp:revision>4</cp:revision>
  <dcterms:created xsi:type="dcterms:W3CDTF">2022-01-04T18:12:25Z</dcterms:created>
  <dcterms:modified xsi:type="dcterms:W3CDTF">2022-01-04T19:13:20Z</dcterms:modified>
</cp:coreProperties>
</file>