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8772B-664D-0D30-37B4-0F6943B93BB6}" v="303" dt="2022-05-07T11:59:58.406"/>
    <p1510:client id="{37D9B657-C36D-0C3C-9ADD-3CC275A89036}" v="49" dt="2022-05-07T09:48:19.589"/>
    <p1510:client id="{ABE43D9F-F7BC-4972-90FE-3B09834BFC05}" v="59" dt="2022-05-07T09:20:11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jalta Martinaj" userId="S::mjalta.martinaj@skole.hr::4ac25e19-809b-4cab-9a1a-0f5dd8cbe368" providerId="AD" clId="Web-{ABE43D9F-F7BC-4972-90FE-3B09834BFC05}"/>
    <pc:docChg chg="addSld modSld addMainMaster delMainMaster">
      <pc:chgData name="Mjalta Martinaj" userId="S::mjalta.martinaj@skole.hr::4ac25e19-809b-4cab-9a1a-0f5dd8cbe368" providerId="AD" clId="Web-{ABE43D9F-F7BC-4972-90FE-3B09834BFC05}" dt="2022-05-07T09:20:11.099" v="54" actId="20577"/>
      <pc:docMkLst>
        <pc:docMk/>
      </pc:docMkLst>
      <pc:sldChg chg="addSp modSp mod setBg modClrScheme addAnim chgLayout">
        <pc:chgData name="Mjalta Martinaj" userId="S::mjalta.martinaj@skole.hr::4ac25e19-809b-4cab-9a1a-0f5dd8cbe368" providerId="AD" clId="Web-{ABE43D9F-F7BC-4972-90FE-3B09834BFC05}" dt="2022-05-07T09:12:32.463" v="22" actId="20577"/>
        <pc:sldMkLst>
          <pc:docMk/>
          <pc:sldMk cId="109857222" sldId="256"/>
        </pc:sldMkLst>
        <pc:spChg chg="mod">
          <ac:chgData name="Mjalta Martinaj" userId="S::mjalta.martinaj@skole.hr::4ac25e19-809b-4cab-9a1a-0f5dd8cbe368" providerId="AD" clId="Web-{ABE43D9F-F7BC-4972-90FE-3B09834BFC05}" dt="2022-05-07T09:12:17.384" v="2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jalta Martinaj" userId="S::mjalta.martinaj@skole.hr::4ac25e19-809b-4cab-9a1a-0f5dd8cbe368" providerId="AD" clId="Web-{ABE43D9F-F7BC-4972-90FE-3B09834BFC05}" dt="2022-05-07T09:12:32.463" v="22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Mjalta Martinaj" userId="S::mjalta.martinaj@skole.hr::4ac25e19-809b-4cab-9a1a-0f5dd8cbe368" providerId="AD" clId="Web-{ABE43D9F-F7BC-4972-90FE-3B09834BFC05}" dt="2022-05-07T09:11:10.302" v="18"/>
          <ac:spMkLst>
            <pc:docMk/>
            <pc:sldMk cId="109857222" sldId="256"/>
            <ac:spMk id="9" creationId="{3011B0B3-5679-4759-90B8-3B908C4CBD21}"/>
          </ac:spMkLst>
        </pc:spChg>
        <pc:picChg chg="add">
          <ac:chgData name="Mjalta Martinaj" userId="S::mjalta.martinaj@skole.hr::4ac25e19-809b-4cab-9a1a-0f5dd8cbe368" providerId="AD" clId="Web-{ABE43D9F-F7BC-4972-90FE-3B09834BFC05}" dt="2022-05-07T09:11:10.302" v="18"/>
          <ac:picMkLst>
            <pc:docMk/>
            <pc:sldMk cId="109857222" sldId="256"/>
            <ac:picMk id="4" creationId="{20742568-D5BC-CC39-8273-58D77D3083DC}"/>
          </ac:picMkLst>
        </pc:picChg>
        <pc:cxnChg chg="add">
          <ac:chgData name="Mjalta Martinaj" userId="S::mjalta.martinaj@skole.hr::4ac25e19-809b-4cab-9a1a-0f5dd8cbe368" providerId="AD" clId="Web-{ABE43D9F-F7BC-4972-90FE-3B09834BFC05}" dt="2022-05-07T09:11:10.302" v="18"/>
          <ac:cxnSpMkLst>
            <pc:docMk/>
            <pc:sldMk cId="109857222" sldId="256"/>
            <ac:cxnSpMk id="11" creationId="{32E97E5C-7A5F-424E-AAE4-654396E90799}"/>
          </ac:cxnSpMkLst>
        </pc:cxnChg>
      </pc:sldChg>
      <pc:sldChg chg="modSp new">
        <pc:chgData name="Mjalta Martinaj" userId="S::mjalta.martinaj@skole.hr::4ac25e19-809b-4cab-9a1a-0f5dd8cbe368" providerId="AD" clId="Web-{ABE43D9F-F7BC-4972-90FE-3B09834BFC05}" dt="2022-05-07T09:20:11.099" v="54" actId="20577"/>
        <pc:sldMkLst>
          <pc:docMk/>
          <pc:sldMk cId="734678605" sldId="257"/>
        </pc:sldMkLst>
        <pc:spChg chg="mod">
          <ac:chgData name="Mjalta Martinaj" userId="S::mjalta.martinaj@skole.hr::4ac25e19-809b-4cab-9a1a-0f5dd8cbe368" providerId="AD" clId="Web-{ABE43D9F-F7BC-4972-90FE-3B09834BFC05}" dt="2022-05-07T09:20:11.099" v="54" actId="20577"/>
          <ac:spMkLst>
            <pc:docMk/>
            <pc:sldMk cId="734678605" sldId="257"/>
            <ac:spMk id="2" creationId="{7E7EE79B-B8EB-897E-F0A0-130E6990BC4B}"/>
          </ac:spMkLst>
        </pc:spChg>
        <pc:spChg chg="mod">
          <ac:chgData name="Mjalta Martinaj" userId="S::mjalta.martinaj@skole.hr::4ac25e19-809b-4cab-9a1a-0f5dd8cbe368" providerId="AD" clId="Web-{ABE43D9F-F7BC-4972-90FE-3B09834BFC05}" dt="2022-05-07T09:19:31.050" v="52" actId="20577"/>
          <ac:spMkLst>
            <pc:docMk/>
            <pc:sldMk cId="734678605" sldId="257"/>
            <ac:spMk id="3" creationId="{7317814E-C813-6071-69A5-7DC8BE8A07AA}"/>
          </ac:spMkLst>
        </pc:spChg>
      </pc:sldChg>
      <pc:sldMasterChg chg="del delSldLayout">
        <pc:chgData name="Mjalta Martinaj" userId="S::mjalta.martinaj@skole.hr::4ac25e19-809b-4cab-9a1a-0f5dd8cbe368" providerId="AD" clId="Web-{ABE43D9F-F7BC-4972-90FE-3B09834BFC05}" dt="2022-05-07T09:11:10.302" v="18"/>
        <pc:sldMasterMkLst>
          <pc:docMk/>
          <pc:sldMasterMk cId="2460954070" sldId="2147483660"/>
        </pc:sldMasterMkLst>
        <pc:sldLayoutChg chg="del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replId addSldLayout">
        <pc:chgData name="Mjalta Martinaj" userId="S::mjalta.martinaj@skole.hr::4ac25e19-809b-4cab-9a1a-0f5dd8cbe368" providerId="AD" clId="Web-{ABE43D9F-F7BC-4972-90FE-3B09834BFC05}" dt="2022-05-07T09:11:10.302" v="18"/>
        <pc:sldMasterMkLst>
          <pc:docMk/>
          <pc:sldMasterMk cId="2693917776" sldId="2147483672"/>
        </pc:sldMasterMkLst>
        <pc:sldLayoutChg chg="add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693917776" sldId="2147483672"/>
            <pc:sldLayoutMk cId="4098250114" sldId="2147483673"/>
          </pc:sldLayoutMkLst>
        </pc:sldLayoutChg>
        <pc:sldLayoutChg chg="add replId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693917776" sldId="2147483672"/>
            <pc:sldLayoutMk cId="155723523" sldId="2147483674"/>
          </pc:sldLayoutMkLst>
        </pc:sldLayoutChg>
        <pc:sldLayoutChg chg="add replId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693917776" sldId="2147483672"/>
            <pc:sldLayoutMk cId="3199742811" sldId="2147483675"/>
          </pc:sldLayoutMkLst>
        </pc:sldLayoutChg>
        <pc:sldLayoutChg chg="add replId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693917776" sldId="2147483672"/>
            <pc:sldLayoutMk cId="3423001167" sldId="2147483676"/>
          </pc:sldLayoutMkLst>
        </pc:sldLayoutChg>
        <pc:sldLayoutChg chg="add replId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693917776" sldId="2147483672"/>
            <pc:sldLayoutMk cId="3230524722" sldId="2147483677"/>
          </pc:sldLayoutMkLst>
        </pc:sldLayoutChg>
        <pc:sldLayoutChg chg="add replId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693917776" sldId="2147483672"/>
            <pc:sldLayoutMk cId="4058718151" sldId="2147483678"/>
          </pc:sldLayoutMkLst>
        </pc:sldLayoutChg>
        <pc:sldLayoutChg chg="add replId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693917776" sldId="2147483672"/>
            <pc:sldLayoutMk cId="4274624488" sldId="2147483679"/>
          </pc:sldLayoutMkLst>
        </pc:sldLayoutChg>
        <pc:sldLayoutChg chg="add replId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693917776" sldId="2147483672"/>
            <pc:sldLayoutMk cId="684882755" sldId="2147483680"/>
          </pc:sldLayoutMkLst>
        </pc:sldLayoutChg>
        <pc:sldLayoutChg chg="add replId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693917776" sldId="2147483672"/>
            <pc:sldLayoutMk cId="2178587487" sldId="2147483681"/>
          </pc:sldLayoutMkLst>
        </pc:sldLayoutChg>
        <pc:sldLayoutChg chg="add replId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693917776" sldId="2147483672"/>
            <pc:sldLayoutMk cId="919604202" sldId="2147483682"/>
          </pc:sldLayoutMkLst>
        </pc:sldLayoutChg>
        <pc:sldLayoutChg chg="add replId">
          <pc:chgData name="Mjalta Martinaj" userId="S::mjalta.martinaj@skole.hr::4ac25e19-809b-4cab-9a1a-0f5dd8cbe368" providerId="AD" clId="Web-{ABE43D9F-F7BC-4972-90FE-3B09834BFC05}" dt="2022-05-07T09:11:10.302" v="18"/>
          <pc:sldLayoutMkLst>
            <pc:docMk/>
            <pc:sldMasterMk cId="2693917776" sldId="2147483672"/>
            <pc:sldLayoutMk cId="2038952347" sldId="2147483683"/>
          </pc:sldLayoutMkLst>
        </pc:sldLayoutChg>
      </pc:sldMasterChg>
    </pc:docChg>
  </pc:docChgLst>
  <pc:docChgLst>
    <pc:chgData name="Mjalta Martinaj" userId="S::mjalta.martinaj@skole.hr::4ac25e19-809b-4cab-9a1a-0f5dd8cbe368" providerId="AD" clId="Web-{2B08772B-664D-0D30-37B4-0F6943B93BB6}"/>
    <pc:docChg chg="addSld delSld modSld">
      <pc:chgData name="Mjalta Martinaj" userId="S::mjalta.martinaj@skole.hr::4ac25e19-809b-4cab-9a1a-0f5dd8cbe368" providerId="AD" clId="Web-{2B08772B-664D-0D30-37B4-0F6943B93BB6}" dt="2022-05-07T12:00:01.250" v="288"/>
      <pc:docMkLst>
        <pc:docMk/>
      </pc:docMkLst>
      <pc:sldChg chg="modTransition modAnim">
        <pc:chgData name="Mjalta Martinaj" userId="S::mjalta.martinaj@skole.hr::4ac25e19-809b-4cab-9a1a-0f5dd8cbe368" providerId="AD" clId="Web-{2B08772B-664D-0D30-37B4-0F6943B93BB6}" dt="2022-05-07T11:49:49.900" v="226"/>
        <pc:sldMkLst>
          <pc:docMk/>
          <pc:sldMk cId="109857222" sldId="256"/>
        </pc:sldMkLst>
      </pc:sldChg>
      <pc:sldChg chg="addSp delSp modSp mod modTransition setBg addAnim modAnim">
        <pc:chgData name="Mjalta Martinaj" userId="S::mjalta.martinaj@skole.hr::4ac25e19-809b-4cab-9a1a-0f5dd8cbe368" providerId="AD" clId="Web-{2B08772B-664D-0D30-37B4-0F6943B93BB6}" dt="2022-05-07T11:49:58.978" v="231"/>
        <pc:sldMkLst>
          <pc:docMk/>
          <pc:sldMk cId="734678605" sldId="257"/>
        </pc:sldMkLst>
        <pc:spChg chg="mod">
          <ac:chgData name="Mjalta Martinaj" userId="S::mjalta.martinaj@skole.hr::4ac25e19-809b-4cab-9a1a-0f5dd8cbe368" providerId="AD" clId="Web-{2B08772B-664D-0D30-37B4-0F6943B93BB6}" dt="2022-05-07T09:51:35.041" v="4"/>
          <ac:spMkLst>
            <pc:docMk/>
            <pc:sldMk cId="734678605" sldId="257"/>
            <ac:spMk id="2" creationId="{7E7EE79B-B8EB-897E-F0A0-130E6990BC4B}"/>
          </ac:spMkLst>
        </pc:spChg>
        <pc:spChg chg="mod">
          <ac:chgData name="Mjalta Martinaj" userId="S::mjalta.martinaj@skole.hr::4ac25e19-809b-4cab-9a1a-0f5dd8cbe368" providerId="AD" clId="Web-{2B08772B-664D-0D30-37B4-0F6943B93BB6}" dt="2022-05-07T09:51:35.041" v="4"/>
          <ac:spMkLst>
            <pc:docMk/>
            <pc:sldMk cId="734678605" sldId="257"/>
            <ac:spMk id="3" creationId="{7317814E-C813-6071-69A5-7DC8BE8A07AA}"/>
          </ac:spMkLst>
        </pc:spChg>
        <pc:spChg chg="add del">
          <ac:chgData name="Mjalta Martinaj" userId="S::mjalta.martinaj@skole.hr::4ac25e19-809b-4cab-9a1a-0f5dd8cbe368" providerId="AD" clId="Web-{2B08772B-664D-0D30-37B4-0F6943B93BB6}" dt="2022-05-07T09:51:31.025" v="1"/>
          <ac:spMkLst>
            <pc:docMk/>
            <pc:sldMk cId="734678605" sldId="257"/>
            <ac:spMk id="9" creationId="{DB66C9CD-6BF4-44CA-8078-0BB819080761}"/>
          </ac:spMkLst>
        </pc:spChg>
        <pc:spChg chg="add del">
          <ac:chgData name="Mjalta Martinaj" userId="S::mjalta.martinaj@skole.hr::4ac25e19-809b-4cab-9a1a-0f5dd8cbe368" providerId="AD" clId="Web-{2B08772B-664D-0D30-37B4-0F6943B93BB6}" dt="2022-05-07T09:51:31.025" v="1"/>
          <ac:spMkLst>
            <pc:docMk/>
            <pc:sldMk cId="734678605" sldId="257"/>
            <ac:spMk id="13" creationId="{B3E4F30C-F711-4B5B-BF39-0F71A2E8A8C4}"/>
          </ac:spMkLst>
        </pc:spChg>
        <pc:spChg chg="add del">
          <ac:chgData name="Mjalta Martinaj" userId="S::mjalta.martinaj@skole.hr::4ac25e19-809b-4cab-9a1a-0f5dd8cbe368" providerId="AD" clId="Web-{2B08772B-664D-0D30-37B4-0F6943B93BB6}" dt="2022-05-07T09:51:31.025" v="1"/>
          <ac:spMkLst>
            <pc:docMk/>
            <pc:sldMk cId="734678605" sldId="257"/>
            <ac:spMk id="15" creationId="{2772F870-D2E8-4E62-8E21-7C7E9AB44F62}"/>
          </ac:spMkLst>
        </pc:spChg>
        <pc:spChg chg="add del">
          <ac:chgData name="Mjalta Martinaj" userId="S::mjalta.martinaj@skole.hr::4ac25e19-809b-4cab-9a1a-0f5dd8cbe368" providerId="AD" clId="Web-{2B08772B-664D-0D30-37B4-0F6943B93BB6}" dt="2022-05-07T09:51:31.025" v="1"/>
          <ac:spMkLst>
            <pc:docMk/>
            <pc:sldMk cId="734678605" sldId="257"/>
            <ac:spMk id="17" creationId="{A6E1E5C3-7E0A-4EFE-9FD9-A8CA2FDCC559}"/>
          </ac:spMkLst>
        </pc:spChg>
        <pc:spChg chg="add del">
          <ac:chgData name="Mjalta Martinaj" userId="S::mjalta.martinaj@skole.hr::4ac25e19-809b-4cab-9a1a-0f5dd8cbe368" providerId="AD" clId="Web-{2B08772B-664D-0D30-37B4-0F6943B93BB6}" dt="2022-05-07T09:51:35.025" v="3"/>
          <ac:spMkLst>
            <pc:docMk/>
            <pc:sldMk cId="734678605" sldId="257"/>
            <ac:spMk id="19" creationId="{1AEB7F98-32EC-40D3-89EE-C8433023163A}"/>
          </ac:spMkLst>
        </pc:spChg>
        <pc:spChg chg="add">
          <ac:chgData name="Mjalta Martinaj" userId="S::mjalta.martinaj@skole.hr::4ac25e19-809b-4cab-9a1a-0f5dd8cbe368" providerId="AD" clId="Web-{2B08772B-664D-0D30-37B4-0F6943B93BB6}" dt="2022-05-07T09:51:35.041" v="4"/>
          <ac:spMkLst>
            <pc:docMk/>
            <pc:sldMk cId="734678605" sldId="257"/>
            <ac:spMk id="22" creationId="{1AEB7F98-32EC-40D3-89EE-C8433023163A}"/>
          </ac:spMkLst>
        </pc:spChg>
        <pc:spChg chg="add">
          <ac:chgData name="Mjalta Martinaj" userId="S::mjalta.martinaj@skole.hr::4ac25e19-809b-4cab-9a1a-0f5dd8cbe368" providerId="AD" clId="Web-{2B08772B-664D-0D30-37B4-0F6943B93BB6}" dt="2022-05-07T09:51:35.041" v="4"/>
          <ac:spMkLst>
            <pc:docMk/>
            <pc:sldMk cId="734678605" sldId="257"/>
            <ac:spMk id="24" creationId="{8722F292-BB2F-4786-ADC4-716D8F35B894}"/>
          </ac:spMkLst>
        </pc:spChg>
        <pc:spChg chg="add">
          <ac:chgData name="Mjalta Martinaj" userId="S::mjalta.martinaj@skole.hr::4ac25e19-809b-4cab-9a1a-0f5dd8cbe368" providerId="AD" clId="Web-{2B08772B-664D-0D30-37B4-0F6943B93BB6}" dt="2022-05-07T09:51:35.041" v="4"/>
          <ac:spMkLst>
            <pc:docMk/>
            <pc:sldMk cId="734678605" sldId="257"/>
            <ac:spMk id="25" creationId="{1E666EE2-AC41-4D5F-8602-4A85B83B40BD}"/>
          </ac:spMkLst>
        </pc:spChg>
        <pc:spChg chg="add">
          <ac:chgData name="Mjalta Martinaj" userId="S::mjalta.martinaj@skole.hr::4ac25e19-809b-4cab-9a1a-0f5dd8cbe368" providerId="AD" clId="Web-{2B08772B-664D-0D30-37B4-0F6943B93BB6}" dt="2022-05-07T09:51:35.041" v="4"/>
          <ac:spMkLst>
            <pc:docMk/>
            <pc:sldMk cId="734678605" sldId="257"/>
            <ac:spMk id="26" creationId="{8009D30C-C51F-4809-83DD-C2F58649B2C7}"/>
          </ac:spMkLst>
        </pc:spChg>
        <pc:picChg chg="mod">
          <ac:chgData name="Mjalta Martinaj" userId="S::mjalta.martinaj@skole.hr::4ac25e19-809b-4cab-9a1a-0f5dd8cbe368" providerId="AD" clId="Web-{2B08772B-664D-0D30-37B4-0F6943B93BB6}" dt="2022-05-07T09:51:59.213" v="10" actId="1076"/>
          <ac:picMkLst>
            <pc:docMk/>
            <pc:sldMk cId="734678605" sldId="257"/>
            <ac:picMk id="4" creationId="{FC6647CD-FF99-6A59-1A19-1E730545DAE9}"/>
          </ac:picMkLst>
        </pc:picChg>
        <pc:cxnChg chg="add del">
          <ac:chgData name="Mjalta Martinaj" userId="S::mjalta.martinaj@skole.hr::4ac25e19-809b-4cab-9a1a-0f5dd8cbe368" providerId="AD" clId="Web-{2B08772B-664D-0D30-37B4-0F6943B93BB6}" dt="2022-05-07T09:51:31.025" v="1"/>
          <ac:cxnSpMkLst>
            <pc:docMk/>
            <pc:sldMk cId="734678605" sldId="257"/>
            <ac:cxnSpMk id="11" creationId="{77C6DF49-CBE3-4038-AC78-35DE4FD7CE8E}"/>
          </ac:cxnSpMkLst>
        </pc:cxnChg>
        <pc:cxnChg chg="add del">
          <ac:chgData name="Mjalta Martinaj" userId="S::mjalta.martinaj@skole.hr::4ac25e19-809b-4cab-9a1a-0f5dd8cbe368" providerId="AD" clId="Web-{2B08772B-664D-0D30-37B4-0F6943B93BB6}" dt="2022-05-07T09:51:35.025" v="3"/>
          <ac:cxnSpMkLst>
            <pc:docMk/>
            <pc:sldMk cId="734678605" sldId="257"/>
            <ac:cxnSpMk id="20" creationId="{77C6DF49-CBE3-4038-AC78-35DE4FD7CE8E}"/>
          </ac:cxnSpMkLst>
        </pc:cxnChg>
        <pc:cxnChg chg="add">
          <ac:chgData name="Mjalta Martinaj" userId="S::mjalta.martinaj@skole.hr::4ac25e19-809b-4cab-9a1a-0f5dd8cbe368" providerId="AD" clId="Web-{2B08772B-664D-0D30-37B4-0F6943B93BB6}" dt="2022-05-07T09:51:35.041" v="4"/>
          <ac:cxnSpMkLst>
            <pc:docMk/>
            <pc:sldMk cId="734678605" sldId="257"/>
            <ac:cxnSpMk id="23" creationId="{77C6DF49-CBE3-4038-AC78-35DE4FD7CE8E}"/>
          </ac:cxnSpMkLst>
        </pc:cxnChg>
      </pc:sldChg>
      <pc:sldChg chg="addSp modSp mod modTransition setBg addAnim modAnim">
        <pc:chgData name="Mjalta Martinaj" userId="S::mjalta.martinaj@skole.hr::4ac25e19-809b-4cab-9a1a-0f5dd8cbe368" providerId="AD" clId="Web-{2B08772B-664D-0D30-37B4-0F6943B93BB6}" dt="2022-05-07T11:50:08.229" v="236"/>
        <pc:sldMkLst>
          <pc:docMk/>
          <pc:sldMk cId="2595364834" sldId="258"/>
        </pc:sldMkLst>
        <pc:spChg chg="mod">
          <ac:chgData name="Mjalta Martinaj" userId="S::mjalta.martinaj@skole.hr::4ac25e19-809b-4cab-9a1a-0f5dd8cbe368" providerId="AD" clId="Web-{2B08772B-664D-0D30-37B4-0F6943B93BB6}" dt="2022-05-07T10:11:21.779" v="14"/>
          <ac:spMkLst>
            <pc:docMk/>
            <pc:sldMk cId="2595364834" sldId="258"/>
            <ac:spMk id="2" creationId="{BE3F3EF4-ED53-319B-053D-75A66AB8A07B}"/>
          </ac:spMkLst>
        </pc:spChg>
        <pc:spChg chg="mod">
          <ac:chgData name="Mjalta Martinaj" userId="S::mjalta.martinaj@skole.hr::4ac25e19-809b-4cab-9a1a-0f5dd8cbe368" providerId="AD" clId="Web-{2B08772B-664D-0D30-37B4-0F6943B93BB6}" dt="2022-05-07T10:11:45.764" v="17" actId="20577"/>
          <ac:spMkLst>
            <pc:docMk/>
            <pc:sldMk cId="2595364834" sldId="258"/>
            <ac:spMk id="3" creationId="{B3F770E1-CCA8-F04C-EBC2-FF55F7F52C06}"/>
          </ac:spMkLst>
        </pc:spChg>
        <pc:spChg chg="add">
          <ac:chgData name="Mjalta Martinaj" userId="S::mjalta.martinaj@skole.hr::4ac25e19-809b-4cab-9a1a-0f5dd8cbe368" providerId="AD" clId="Web-{2B08772B-664D-0D30-37B4-0F6943B93BB6}" dt="2022-05-07T10:11:21.779" v="14"/>
          <ac:spMkLst>
            <pc:docMk/>
            <pc:sldMk cId="2595364834" sldId="258"/>
            <ac:spMk id="8" creationId="{DB66C9CD-6BF4-44CA-8078-0BB819080761}"/>
          </ac:spMkLst>
        </pc:spChg>
        <pc:spChg chg="add">
          <ac:chgData name="Mjalta Martinaj" userId="S::mjalta.martinaj@skole.hr::4ac25e19-809b-4cab-9a1a-0f5dd8cbe368" providerId="AD" clId="Web-{2B08772B-664D-0D30-37B4-0F6943B93BB6}" dt="2022-05-07T10:11:21.779" v="14"/>
          <ac:spMkLst>
            <pc:docMk/>
            <pc:sldMk cId="2595364834" sldId="258"/>
            <ac:spMk id="10" creationId="{EADD72DC-CC5F-44D6-97D3-79407D4FF823}"/>
          </ac:spMkLst>
        </pc:spChg>
        <pc:spChg chg="add">
          <ac:chgData name="Mjalta Martinaj" userId="S::mjalta.martinaj@skole.hr::4ac25e19-809b-4cab-9a1a-0f5dd8cbe368" providerId="AD" clId="Web-{2B08772B-664D-0D30-37B4-0F6943B93BB6}" dt="2022-05-07T10:11:21.779" v="14"/>
          <ac:spMkLst>
            <pc:docMk/>
            <pc:sldMk cId="2595364834" sldId="258"/>
            <ac:spMk id="12" creationId="{B083E179-CF1F-4694-AEAB-6931C9B31F53}"/>
          </ac:spMkLst>
        </pc:spChg>
        <pc:spChg chg="add">
          <ac:chgData name="Mjalta Martinaj" userId="S::mjalta.martinaj@skole.hr::4ac25e19-809b-4cab-9a1a-0f5dd8cbe368" providerId="AD" clId="Web-{2B08772B-664D-0D30-37B4-0F6943B93BB6}" dt="2022-05-07T10:11:21.779" v="14"/>
          <ac:spMkLst>
            <pc:docMk/>
            <pc:sldMk cId="2595364834" sldId="258"/>
            <ac:spMk id="24" creationId="{8AD7D35B-560E-435E-B0FD-0F84A2E6C4E0}"/>
          </ac:spMkLst>
        </pc:spChg>
        <pc:spChg chg="add">
          <ac:chgData name="Mjalta Martinaj" userId="S::mjalta.martinaj@skole.hr::4ac25e19-809b-4cab-9a1a-0f5dd8cbe368" providerId="AD" clId="Web-{2B08772B-664D-0D30-37B4-0F6943B93BB6}" dt="2022-05-07T10:11:21.779" v="14"/>
          <ac:spMkLst>
            <pc:docMk/>
            <pc:sldMk cId="2595364834" sldId="258"/>
            <ac:spMk id="44" creationId="{A7F45189-997F-4E6B-800E-D17FF116E94F}"/>
          </ac:spMkLst>
        </pc:spChg>
        <pc:grpChg chg="add">
          <ac:chgData name="Mjalta Martinaj" userId="S::mjalta.martinaj@skole.hr::4ac25e19-809b-4cab-9a1a-0f5dd8cbe368" providerId="AD" clId="Web-{2B08772B-664D-0D30-37B4-0F6943B93BB6}" dt="2022-05-07T10:11:21.779" v="14"/>
          <ac:grpSpMkLst>
            <pc:docMk/>
            <pc:sldMk cId="2595364834" sldId="258"/>
            <ac:grpSpMk id="14" creationId="{EE6257A7-D071-42C9-8560-75A6EAE2771E}"/>
          </ac:grpSpMkLst>
        </pc:grpChg>
        <pc:grpChg chg="add">
          <ac:chgData name="Mjalta Martinaj" userId="S::mjalta.martinaj@skole.hr::4ac25e19-809b-4cab-9a1a-0f5dd8cbe368" providerId="AD" clId="Web-{2B08772B-664D-0D30-37B4-0F6943B93BB6}" dt="2022-05-07T10:11:21.779" v="14"/>
          <ac:grpSpMkLst>
            <pc:docMk/>
            <pc:sldMk cId="2595364834" sldId="258"/>
            <ac:grpSpMk id="26" creationId="{AC46C823-4AEE-4D15-A7B7-556599F86465}"/>
          </ac:grpSpMkLst>
        </pc:grpChg>
        <pc:grpChg chg="add">
          <ac:chgData name="Mjalta Martinaj" userId="S::mjalta.martinaj@skole.hr::4ac25e19-809b-4cab-9a1a-0f5dd8cbe368" providerId="AD" clId="Web-{2B08772B-664D-0D30-37B4-0F6943B93BB6}" dt="2022-05-07T10:11:21.779" v="14"/>
          <ac:grpSpMkLst>
            <pc:docMk/>
            <pc:sldMk cId="2595364834" sldId="258"/>
            <ac:grpSpMk id="30" creationId="{766CF5CA-BCE0-446B-990C-62FB772ABEFA}"/>
          </ac:grpSpMkLst>
        </pc:grpChg>
        <pc:grpChg chg="add">
          <ac:chgData name="Mjalta Martinaj" userId="S::mjalta.martinaj@skole.hr::4ac25e19-809b-4cab-9a1a-0f5dd8cbe368" providerId="AD" clId="Web-{2B08772B-664D-0D30-37B4-0F6943B93BB6}" dt="2022-05-07T10:11:21.779" v="14"/>
          <ac:grpSpMkLst>
            <pc:docMk/>
            <pc:sldMk cId="2595364834" sldId="258"/>
            <ac:grpSpMk id="37" creationId="{BC174C2C-9AC5-4D2F-B12B-8AD9BE8773C9}"/>
          </ac:grpSpMkLst>
        </pc:grpChg>
        <pc:grpChg chg="add">
          <ac:chgData name="Mjalta Martinaj" userId="S::mjalta.martinaj@skole.hr::4ac25e19-809b-4cab-9a1a-0f5dd8cbe368" providerId="AD" clId="Web-{2B08772B-664D-0D30-37B4-0F6943B93BB6}" dt="2022-05-07T10:11:21.779" v="14"/>
          <ac:grpSpMkLst>
            <pc:docMk/>
            <pc:sldMk cId="2595364834" sldId="258"/>
            <ac:grpSpMk id="46" creationId="{BC214B40-3523-42BE-856A-2B90472652BE}"/>
          </ac:grpSpMkLst>
        </pc:grpChg>
        <pc:grpChg chg="add">
          <ac:chgData name="Mjalta Martinaj" userId="S::mjalta.martinaj@skole.hr::4ac25e19-809b-4cab-9a1a-0f5dd8cbe368" providerId="AD" clId="Web-{2B08772B-664D-0D30-37B4-0F6943B93BB6}" dt="2022-05-07T10:11:21.779" v="14"/>
          <ac:grpSpMkLst>
            <pc:docMk/>
            <pc:sldMk cId="2595364834" sldId="258"/>
            <ac:grpSpMk id="58" creationId="{69D14CB3-B46C-4D52-91C7-9020767C01F1}"/>
          </ac:grpSpMkLst>
        </pc:grpChg>
        <pc:grpChg chg="add">
          <ac:chgData name="Mjalta Martinaj" userId="S::mjalta.martinaj@skole.hr::4ac25e19-809b-4cab-9a1a-0f5dd8cbe368" providerId="AD" clId="Web-{2B08772B-664D-0D30-37B4-0F6943B93BB6}" dt="2022-05-07T10:11:21.779" v="14"/>
          <ac:grpSpMkLst>
            <pc:docMk/>
            <pc:sldMk cId="2595364834" sldId="258"/>
            <ac:grpSpMk id="62" creationId="{695E1464-F8FF-467B-BC7A-2DB63FD7340E}"/>
          </ac:grpSpMkLst>
        </pc:grpChg>
        <pc:grpChg chg="add">
          <ac:chgData name="Mjalta Martinaj" userId="S::mjalta.martinaj@skole.hr::4ac25e19-809b-4cab-9a1a-0f5dd8cbe368" providerId="AD" clId="Web-{2B08772B-664D-0D30-37B4-0F6943B93BB6}" dt="2022-05-07T10:11:21.779" v="14"/>
          <ac:grpSpMkLst>
            <pc:docMk/>
            <pc:sldMk cId="2595364834" sldId="258"/>
            <ac:grpSpMk id="69" creationId="{D9F93B70-A436-473C-A7CE-540999A5963E}"/>
          </ac:grpSpMkLst>
        </pc:grpChg>
        <pc:cxnChg chg="add">
          <ac:chgData name="Mjalta Martinaj" userId="S::mjalta.martinaj@skole.hr::4ac25e19-809b-4cab-9a1a-0f5dd8cbe368" providerId="AD" clId="Web-{2B08772B-664D-0D30-37B4-0F6943B93BB6}" dt="2022-05-07T10:11:21.779" v="14"/>
          <ac:cxnSpMkLst>
            <pc:docMk/>
            <pc:sldMk cId="2595364834" sldId="258"/>
            <ac:cxnSpMk id="56" creationId="{77C6DF49-CBE3-4038-AC78-35DE4FD7CE8E}"/>
          </ac:cxnSpMkLst>
        </pc:cxnChg>
      </pc:sldChg>
      <pc:sldChg chg="addSp modSp new mod modTransition setBg addAnim modAnim">
        <pc:chgData name="Mjalta Martinaj" userId="S::mjalta.martinaj@skole.hr::4ac25e19-809b-4cab-9a1a-0f5dd8cbe368" providerId="AD" clId="Web-{2B08772B-664D-0D30-37B4-0F6943B93BB6}" dt="2022-05-07T11:50:17.183" v="241"/>
        <pc:sldMkLst>
          <pc:docMk/>
          <pc:sldMk cId="330376131" sldId="259"/>
        </pc:sldMkLst>
        <pc:spChg chg="mod">
          <ac:chgData name="Mjalta Martinaj" userId="S::mjalta.martinaj@skole.hr::4ac25e19-809b-4cab-9a1a-0f5dd8cbe368" providerId="AD" clId="Web-{2B08772B-664D-0D30-37B4-0F6943B93BB6}" dt="2022-05-07T10:58:35.329" v="60"/>
          <ac:spMkLst>
            <pc:docMk/>
            <pc:sldMk cId="330376131" sldId="259"/>
            <ac:spMk id="2" creationId="{6E196EC0-E43C-77C4-0EFF-F0015F783B3E}"/>
          </ac:spMkLst>
        </pc:spChg>
        <pc:spChg chg="mod">
          <ac:chgData name="Mjalta Martinaj" userId="S::mjalta.martinaj@skole.hr::4ac25e19-809b-4cab-9a1a-0f5dd8cbe368" providerId="AD" clId="Web-{2B08772B-664D-0D30-37B4-0F6943B93BB6}" dt="2022-05-07T10:58:35.329" v="60"/>
          <ac:spMkLst>
            <pc:docMk/>
            <pc:sldMk cId="330376131" sldId="259"/>
            <ac:spMk id="3" creationId="{E46519D2-2C30-4982-51C3-720BC9D2E2CE}"/>
          </ac:spMkLst>
        </pc:spChg>
        <pc:spChg chg="add mod ord">
          <ac:chgData name="Mjalta Martinaj" userId="S::mjalta.martinaj@skole.hr::4ac25e19-809b-4cab-9a1a-0f5dd8cbe368" providerId="AD" clId="Web-{2B08772B-664D-0D30-37B4-0F6943B93BB6}" dt="2022-05-07T10:58:35.329" v="60"/>
          <ac:spMkLst>
            <pc:docMk/>
            <pc:sldMk cId="330376131" sldId="259"/>
            <ac:spMk id="4" creationId="{8C815944-B4EB-7174-BF8B-E945C804F5F3}"/>
          </ac:spMkLst>
        </pc:spChg>
        <pc:spChg chg="add">
          <ac:chgData name="Mjalta Martinaj" userId="S::mjalta.martinaj@skole.hr::4ac25e19-809b-4cab-9a1a-0f5dd8cbe368" providerId="AD" clId="Web-{2B08772B-664D-0D30-37B4-0F6943B93BB6}" dt="2022-05-07T10:58:35.329" v="60"/>
          <ac:spMkLst>
            <pc:docMk/>
            <pc:sldMk cId="330376131" sldId="259"/>
            <ac:spMk id="11" creationId="{DB66C9CD-6BF4-44CA-8078-0BB819080761}"/>
          </ac:spMkLst>
        </pc:spChg>
        <pc:spChg chg="add">
          <ac:chgData name="Mjalta Martinaj" userId="S::mjalta.martinaj@skole.hr::4ac25e19-809b-4cab-9a1a-0f5dd8cbe368" providerId="AD" clId="Web-{2B08772B-664D-0D30-37B4-0F6943B93BB6}" dt="2022-05-07T10:58:35.329" v="60"/>
          <ac:spMkLst>
            <pc:docMk/>
            <pc:sldMk cId="330376131" sldId="259"/>
            <ac:spMk id="15" creationId="{C0B9CDC7-5D3C-4184-9491-855E59362259}"/>
          </ac:spMkLst>
        </pc:spChg>
        <pc:picChg chg="add mod">
          <ac:chgData name="Mjalta Martinaj" userId="S::mjalta.martinaj@skole.hr::4ac25e19-809b-4cab-9a1a-0f5dd8cbe368" providerId="AD" clId="Web-{2B08772B-664D-0D30-37B4-0F6943B93BB6}" dt="2022-05-07T10:58:35.329" v="60"/>
          <ac:picMkLst>
            <pc:docMk/>
            <pc:sldMk cId="330376131" sldId="259"/>
            <ac:picMk id="5" creationId="{3E8EDE96-F550-D3B0-8895-1CADCA70EDC0}"/>
          </ac:picMkLst>
        </pc:picChg>
        <pc:picChg chg="add mod">
          <ac:chgData name="Mjalta Martinaj" userId="S::mjalta.martinaj@skole.hr::4ac25e19-809b-4cab-9a1a-0f5dd8cbe368" providerId="AD" clId="Web-{2B08772B-664D-0D30-37B4-0F6943B93BB6}" dt="2022-05-07T10:58:35.329" v="60"/>
          <ac:picMkLst>
            <pc:docMk/>
            <pc:sldMk cId="330376131" sldId="259"/>
            <ac:picMk id="6" creationId="{5047BE11-61DD-011A-5D29-E7D0F357C432}"/>
          </ac:picMkLst>
        </pc:picChg>
        <pc:cxnChg chg="add">
          <ac:chgData name="Mjalta Martinaj" userId="S::mjalta.martinaj@skole.hr::4ac25e19-809b-4cab-9a1a-0f5dd8cbe368" providerId="AD" clId="Web-{2B08772B-664D-0D30-37B4-0F6943B93BB6}" dt="2022-05-07T10:58:35.329" v="60"/>
          <ac:cxnSpMkLst>
            <pc:docMk/>
            <pc:sldMk cId="330376131" sldId="259"/>
            <ac:cxnSpMk id="13" creationId="{77C6DF49-CBE3-4038-AC78-35DE4FD7CE8E}"/>
          </ac:cxnSpMkLst>
        </pc:cxnChg>
      </pc:sldChg>
      <pc:sldChg chg="addSp modSp new mod modTransition setBg addAnim modAnim">
        <pc:chgData name="Mjalta Martinaj" userId="S::mjalta.martinaj@skole.hr::4ac25e19-809b-4cab-9a1a-0f5dd8cbe368" providerId="AD" clId="Web-{2B08772B-664D-0D30-37B4-0F6943B93BB6}" dt="2022-05-07T11:51:06.185" v="269"/>
        <pc:sldMkLst>
          <pc:docMk/>
          <pc:sldMk cId="959565917" sldId="260"/>
        </pc:sldMkLst>
        <pc:spChg chg="mod">
          <ac:chgData name="Mjalta Martinaj" userId="S::mjalta.martinaj@skole.hr::4ac25e19-809b-4cab-9a1a-0f5dd8cbe368" providerId="AD" clId="Web-{2B08772B-664D-0D30-37B4-0F6943B93BB6}" dt="2022-05-07T11:02:04.825" v="71"/>
          <ac:spMkLst>
            <pc:docMk/>
            <pc:sldMk cId="959565917" sldId="260"/>
            <ac:spMk id="2" creationId="{58652851-D25F-DA94-B847-B16709F87411}"/>
          </ac:spMkLst>
        </pc:spChg>
        <pc:spChg chg="mod">
          <ac:chgData name="Mjalta Martinaj" userId="S::mjalta.martinaj@skole.hr::4ac25e19-809b-4cab-9a1a-0f5dd8cbe368" providerId="AD" clId="Web-{2B08772B-664D-0D30-37B4-0F6943B93BB6}" dt="2022-05-07T11:35:03.062" v="113" actId="1076"/>
          <ac:spMkLst>
            <pc:docMk/>
            <pc:sldMk cId="959565917" sldId="260"/>
            <ac:spMk id="3" creationId="{1676AFCB-7234-16EE-5B00-B49CAE69CDE1}"/>
          </ac:spMkLst>
        </pc:spChg>
        <pc:spChg chg="add mod">
          <ac:chgData name="Mjalta Martinaj" userId="S::mjalta.martinaj@skole.hr::4ac25e19-809b-4cab-9a1a-0f5dd8cbe368" providerId="AD" clId="Web-{2B08772B-664D-0D30-37B4-0F6943B93BB6}" dt="2022-05-07T11:35:10.829" v="115" actId="1076"/>
          <ac:spMkLst>
            <pc:docMk/>
            <pc:sldMk cId="959565917" sldId="260"/>
            <ac:spMk id="4" creationId="{808A2533-8B6E-0E51-B799-B2699AB9C691}"/>
          </ac:spMkLst>
        </pc:spChg>
        <pc:spChg chg="add">
          <ac:chgData name="Mjalta Martinaj" userId="S::mjalta.martinaj@skole.hr::4ac25e19-809b-4cab-9a1a-0f5dd8cbe368" providerId="AD" clId="Web-{2B08772B-664D-0D30-37B4-0F6943B93BB6}" dt="2022-05-07T11:02:04.825" v="71"/>
          <ac:spMkLst>
            <pc:docMk/>
            <pc:sldMk cId="959565917" sldId="260"/>
            <ac:spMk id="8" creationId="{C5DCFBD7-5612-480F-BED3-7820176A5066}"/>
          </ac:spMkLst>
        </pc:spChg>
        <pc:grpChg chg="add">
          <ac:chgData name="Mjalta Martinaj" userId="S::mjalta.martinaj@skole.hr::4ac25e19-809b-4cab-9a1a-0f5dd8cbe368" providerId="AD" clId="Web-{2B08772B-664D-0D30-37B4-0F6943B93BB6}" dt="2022-05-07T11:02:04.825" v="71"/>
          <ac:grpSpMkLst>
            <pc:docMk/>
            <pc:sldMk cId="959565917" sldId="260"/>
            <ac:grpSpMk id="10" creationId="{263531A3-FAAF-4F5C-AF87-91646005308E}"/>
          </ac:grpSpMkLst>
        </pc:grpChg>
        <pc:grpChg chg="add">
          <ac:chgData name="Mjalta Martinaj" userId="S::mjalta.martinaj@skole.hr::4ac25e19-809b-4cab-9a1a-0f5dd8cbe368" providerId="AD" clId="Web-{2B08772B-664D-0D30-37B4-0F6943B93BB6}" dt="2022-05-07T11:02:04.825" v="71"/>
          <ac:grpSpMkLst>
            <pc:docMk/>
            <pc:sldMk cId="959565917" sldId="260"/>
            <ac:grpSpMk id="21" creationId="{F73511A5-69DC-406F-AFE1-A7248A4CEA95}"/>
          </ac:grpSpMkLst>
        </pc:grpChg>
      </pc:sldChg>
      <pc:sldChg chg="addSp delSp modSp new mod modTransition setBg addAnim modAnim">
        <pc:chgData name="Mjalta Martinaj" userId="S::mjalta.martinaj@skole.hr::4ac25e19-809b-4cab-9a1a-0f5dd8cbe368" providerId="AD" clId="Web-{2B08772B-664D-0D30-37B4-0F6943B93BB6}" dt="2022-05-07T11:50:28.683" v="246"/>
        <pc:sldMkLst>
          <pc:docMk/>
          <pc:sldMk cId="1868131541" sldId="261"/>
        </pc:sldMkLst>
        <pc:spChg chg="mod">
          <ac:chgData name="Mjalta Martinaj" userId="S::mjalta.martinaj@skole.hr::4ac25e19-809b-4cab-9a1a-0f5dd8cbe368" providerId="AD" clId="Web-{2B08772B-664D-0D30-37B4-0F6943B93BB6}" dt="2022-05-07T11:29:40.181" v="105"/>
          <ac:spMkLst>
            <pc:docMk/>
            <pc:sldMk cId="1868131541" sldId="261"/>
            <ac:spMk id="2" creationId="{ECC7F9E2-5AB6-399F-78F5-AD2C9790380E}"/>
          </ac:spMkLst>
        </pc:spChg>
        <pc:spChg chg="mod ord">
          <ac:chgData name="Mjalta Martinaj" userId="S::mjalta.martinaj@skole.hr::4ac25e19-809b-4cab-9a1a-0f5dd8cbe368" providerId="AD" clId="Web-{2B08772B-664D-0D30-37B4-0F6943B93BB6}" dt="2022-05-07T11:29:40.181" v="105"/>
          <ac:spMkLst>
            <pc:docMk/>
            <pc:sldMk cId="1868131541" sldId="261"/>
            <ac:spMk id="3" creationId="{8CDAF2C8-9685-A479-92E7-5CDB5C6AC5DC}"/>
          </ac:spMkLst>
        </pc:spChg>
        <pc:spChg chg="add del">
          <ac:chgData name="Mjalta Martinaj" userId="S::mjalta.martinaj@skole.hr::4ac25e19-809b-4cab-9a1a-0f5dd8cbe368" providerId="AD" clId="Web-{2B08772B-664D-0D30-37B4-0F6943B93BB6}" dt="2022-05-07T11:29:40.181" v="105"/>
          <ac:spMkLst>
            <pc:docMk/>
            <pc:sldMk cId="1868131541" sldId="261"/>
            <ac:spMk id="9" creationId="{1AEB7F98-32EC-40D3-89EE-C8433023163A}"/>
          </ac:spMkLst>
        </pc:spChg>
        <pc:spChg chg="add">
          <ac:chgData name="Mjalta Martinaj" userId="S::mjalta.martinaj@skole.hr::4ac25e19-809b-4cab-9a1a-0f5dd8cbe368" providerId="AD" clId="Web-{2B08772B-664D-0D30-37B4-0F6943B93BB6}" dt="2022-05-07T11:29:40.181" v="105"/>
          <ac:spMkLst>
            <pc:docMk/>
            <pc:sldMk cId="1868131541" sldId="261"/>
            <ac:spMk id="16" creationId="{DB66C9CD-6BF4-44CA-8078-0BB819080761}"/>
          </ac:spMkLst>
        </pc:spChg>
        <pc:picChg chg="add mod">
          <ac:chgData name="Mjalta Martinaj" userId="S::mjalta.martinaj@skole.hr::4ac25e19-809b-4cab-9a1a-0f5dd8cbe368" providerId="AD" clId="Web-{2B08772B-664D-0D30-37B4-0F6943B93BB6}" dt="2022-05-07T11:29:56.744" v="109" actId="1076"/>
          <ac:picMkLst>
            <pc:docMk/>
            <pc:sldMk cId="1868131541" sldId="261"/>
            <ac:picMk id="4" creationId="{8E6A3AC6-0272-96A0-1A58-158EA0EF6D1E}"/>
          </ac:picMkLst>
        </pc:picChg>
        <pc:picChg chg="add mod">
          <ac:chgData name="Mjalta Martinaj" userId="S::mjalta.martinaj@skole.hr::4ac25e19-809b-4cab-9a1a-0f5dd8cbe368" providerId="AD" clId="Web-{2B08772B-664D-0D30-37B4-0F6943B93BB6}" dt="2022-05-07T11:29:46.697" v="106" actId="14100"/>
          <ac:picMkLst>
            <pc:docMk/>
            <pc:sldMk cId="1868131541" sldId="261"/>
            <ac:picMk id="5" creationId="{134745C0-CF78-8D01-B38A-86E413947F8E}"/>
          </ac:picMkLst>
        </pc:picChg>
        <pc:cxnChg chg="add del">
          <ac:chgData name="Mjalta Martinaj" userId="S::mjalta.martinaj@skole.hr::4ac25e19-809b-4cab-9a1a-0f5dd8cbe368" providerId="AD" clId="Web-{2B08772B-664D-0D30-37B4-0F6943B93BB6}" dt="2022-05-07T11:29:40.181" v="105"/>
          <ac:cxnSpMkLst>
            <pc:docMk/>
            <pc:sldMk cId="1868131541" sldId="261"/>
            <ac:cxnSpMk id="11" creationId="{77C6DF49-CBE3-4038-AC78-35DE4FD7CE8E}"/>
          </ac:cxnSpMkLst>
        </pc:cxnChg>
        <pc:cxnChg chg="add">
          <ac:chgData name="Mjalta Martinaj" userId="S::mjalta.martinaj@skole.hr::4ac25e19-809b-4cab-9a1a-0f5dd8cbe368" providerId="AD" clId="Web-{2B08772B-664D-0D30-37B4-0F6943B93BB6}" dt="2022-05-07T11:29:40.181" v="105"/>
          <ac:cxnSpMkLst>
            <pc:docMk/>
            <pc:sldMk cId="1868131541" sldId="261"/>
            <ac:cxnSpMk id="18" creationId="{77C6DF49-CBE3-4038-AC78-35DE4FD7CE8E}"/>
          </ac:cxnSpMkLst>
        </pc:cxnChg>
      </pc:sldChg>
      <pc:sldChg chg="addSp delSp modSp new mod modTransition setBg addAnim modAnim">
        <pc:chgData name="Mjalta Martinaj" userId="S::mjalta.martinaj@skole.hr::4ac25e19-809b-4cab-9a1a-0f5dd8cbe368" providerId="AD" clId="Web-{2B08772B-664D-0D30-37B4-0F6943B93BB6}" dt="2022-05-07T11:50:44.715" v="257"/>
        <pc:sldMkLst>
          <pc:docMk/>
          <pc:sldMk cId="1462197255" sldId="262"/>
        </pc:sldMkLst>
        <pc:spChg chg="mod">
          <ac:chgData name="Mjalta Martinaj" userId="S::mjalta.martinaj@skole.hr::4ac25e19-809b-4cab-9a1a-0f5dd8cbe368" providerId="AD" clId="Web-{2B08772B-664D-0D30-37B4-0F6943B93BB6}" dt="2022-05-07T11:43:46.890" v="152" actId="1076"/>
          <ac:spMkLst>
            <pc:docMk/>
            <pc:sldMk cId="1462197255" sldId="262"/>
            <ac:spMk id="2" creationId="{6AEF63DF-FE33-0055-17E0-50F5006DCBED}"/>
          </ac:spMkLst>
        </pc:spChg>
        <pc:spChg chg="del">
          <ac:chgData name="Mjalta Martinaj" userId="S::mjalta.martinaj@skole.hr::4ac25e19-809b-4cab-9a1a-0f5dd8cbe368" providerId="AD" clId="Web-{2B08772B-664D-0D30-37B4-0F6943B93BB6}" dt="2022-05-07T11:38:06.323" v="118"/>
          <ac:spMkLst>
            <pc:docMk/>
            <pc:sldMk cId="1462197255" sldId="262"/>
            <ac:spMk id="3" creationId="{EFFD50BF-E350-163F-DF82-CD0DCA1BB559}"/>
          </ac:spMkLst>
        </pc:spChg>
        <pc:spChg chg="add mod">
          <ac:chgData name="Mjalta Martinaj" userId="S::mjalta.martinaj@skole.hr::4ac25e19-809b-4cab-9a1a-0f5dd8cbe368" providerId="AD" clId="Web-{2B08772B-664D-0D30-37B4-0F6943B93BB6}" dt="2022-05-07T11:41:43.524" v="132" actId="1076"/>
          <ac:spMkLst>
            <pc:docMk/>
            <pc:sldMk cId="1462197255" sldId="262"/>
            <ac:spMk id="6" creationId="{810D9F9D-DEFE-8D6F-A560-B474C29FE47F}"/>
          </ac:spMkLst>
        </pc:spChg>
        <pc:spChg chg="add mod">
          <ac:chgData name="Mjalta Martinaj" userId="S::mjalta.martinaj@skole.hr::4ac25e19-809b-4cab-9a1a-0f5dd8cbe368" providerId="AD" clId="Web-{2B08772B-664D-0D30-37B4-0F6943B93BB6}" dt="2022-05-07T11:42:21.463" v="140" actId="1076"/>
          <ac:spMkLst>
            <pc:docMk/>
            <pc:sldMk cId="1462197255" sldId="262"/>
            <ac:spMk id="7" creationId="{ADAD978E-FB4F-3793-3A6C-29AAC28B4E24}"/>
          </ac:spMkLst>
        </pc:spChg>
        <pc:spChg chg="add">
          <ac:chgData name="Mjalta Martinaj" userId="S::mjalta.martinaj@skole.hr::4ac25e19-809b-4cab-9a1a-0f5dd8cbe368" providerId="AD" clId="Web-{2B08772B-664D-0D30-37B4-0F6943B93BB6}" dt="2022-05-07T11:39:41.845" v="120"/>
          <ac:spMkLst>
            <pc:docMk/>
            <pc:sldMk cId="1462197255" sldId="262"/>
            <ac:spMk id="18" creationId="{3011B0B3-5679-4759-90B8-3B908C4CBD21}"/>
          </ac:spMkLst>
        </pc:spChg>
        <pc:grpChg chg="add">
          <ac:chgData name="Mjalta Martinaj" userId="S::mjalta.martinaj@skole.hr::4ac25e19-809b-4cab-9a1a-0f5dd8cbe368" providerId="AD" clId="Web-{2B08772B-664D-0D30-37B4-0F6943B93BB6}" dt="2022-05-07T11:39:41.845" v="120"/>
          <ac:grpSpMkLst>
            <pc:docMk/>
            <pc:sldMk cId="1462197255" sldId="262"/>
            <ac:grpSpMk id="12" creationId="{F982E0B2-AA9C-441C-A08E-A9DF9CF12116}"/>
          </ac:grpSpMkLst>
        </pc:grpChg>
        <pc:picChg chg="add mod ord">
          <ac:chgData name="Mjalta Martinaj" userId="S::mjalta.martinaj@skole.hr::4ac25e19-809b-4cab-9a1a-0f5dd8cbe368" providerId="AD" clId="Web-{2B08772B-664D-0D30-37B4-0F6943B93BB6}" dt="2022-05-07T11:39:41.845" v="120"/>
          <ac:picMkLst>
            <pc:docMk/>
            <pc:sldMk cId="1462197255" sldId="262"/>
            <ac:picMk id="4" creationId="{21D725DD-E199-E078-0101-403CA2C5CDEB}"/>
          </ac:picMkLst>
        </pc:picChg>
        <pc:picChg chg="add mod">
          <ac:chgData name="Mjalta Martinaj" userId="S::mjalta.martinaj@skole.hr::4ac25e19-809b-4cab-9a1a-0f5dd8cbe368" providerId="AD" clId="Web-{2B08772B-664D-0D30-37B4-0F6943B93BB6}" dt="2022-05-07T11:39:41.845" v="120"/>
          <ac:picMkLst>
            <pc:docMk/>
            <pc:sldMk cId="1462197255" sldId="262"/>
            <ac:picMk id="5" creationId="{992BB60E-B42C-06C0-27DD-E12FC3110C97}"/>
          </ac:picMkLst>
        </pc:picChg>
        <pc:cxnChg chg="add">
          <ac:chgData name="Mjalta Martinaj" userId="S::mjalta.martinaj@skole.hr::4ac25e19-809b-4cab-9a1a-0f5dd8cbe368" providerId="AD" clId="Web-{2B08772B-664D-0D30-37B4-0F6943B93BB6}" dt="2022-05-07T11:39:41.845" v="120"/>
          <ac:cxnSpMkLst>
            <pc:docMk/>
            <pc:sldMk cId="1462197255" sldId="262"/>
            <ac:cxnSpMk id="10" creationId="{701C0CAB-6A03-4C6A-9FAA-219847753628}"/>
          </ac:cxnSpMkLst>
        </pc:cxnChg>
        <pc:cxnChg chg="add">
          <ac:chgData name="Mjalta Martinaj" userId="S::mjalta.martinaj@skole.hr::4ac25e19-809b-4cab-9a1a-0f5dd8cbe368" providerId="AD" clId="Web-{2B08772B-664D-0D30-37B4-0F6943B93BB6}" dt="2022-05-07T11:39:41.845" v="120"/>
          <ac:cxnSpMkLst>
            <pc:docMk/>
            <pc:sldMk cId="1462197255" sldId="262"/>
            <ac:cxnSpMk id="20" creationId="{32E97E5C-7A5F-424E-AAE4-654396E90799}"/>
          </ac:cxnSpMkLst>
        </pc:cxnChg>
      </pc:sldChg>
      <pc:sldChg chg="new del">
        <pc:chgData name="Mjalta Martinaj" userId="S::mjalta.martinaj@skole.hr::4ac25e19-809b-4cab-9a1a-0f5dd8cbe368" providerId="AD" clId="Web-{2B08772B-664D-0D30-37B4-0F6943B93BB6}" dt="2022-05-07T11:35:15.891" v="116"/>
        <pc:sldMkLst>
          <pc:docMk/>
          <pc:sldMk cId="2431462383" sldId="262"/>
        </pc:sldMkLst>
      </pc:sldChg>
      <pc:sldChg chg="new del">
        <pc:chgData name="Mjalta Martinaj" userId="S::mjalta.martinaj@skole.hr::4ac25e19-809b-4cab-9a1a-0f5dd8cbe368" providerId="AD" clId="Web-{2B08772B-664D-0D30-37B4-0F6943B93BB6}" dt="2022-05-07T11:30:32.422" v="110"/>
        <pc:sldMkLst>
          <pc:docMk/>
          <pc:sldMk cId="4113794488" sldId="262"/>
        </pc:sldMkLst>
      </pc:sldChg>
      <pc:sldChg chg="addSp modSp new mod modTransition setBg addAnim modAnim">
        <pc:chgData name="Mjalta Martinaj" userId="S::mjalta.martinaj@skole.hr::4ac25e19-809b-4cab-9a1a-0f5dd8cbe368" providerId="AD" clId="Web-{2B08772B-664D-0D30-37B4-0F6943B93BB6}" dt="2022-05-07T11:50:56.622" v="264"/>
        <pc:sldMkLst>
          <pc:docMk/>
          <pc:sldMk cId="1745378434" sldId="263"/>
        </pc:sldMkLst>
        <pc:spChg chg="mod">
          <ac:chgData name="Mjalta Martinaj" userId="S::mjalta.martinaj@skole.hr::4ac25e19-809b-4cab-9a1a-0f5dd8cbe368" providerId="AD" clId="Web-{2B08772B-664D-0D30-37B4-0F6943B93BB6}" dt="2022-05-07T11:46:48.057" v="223"/>
          <ac:spMkLst>
            <pc:docMk/>
            <pc:sldMk cId="1745378434" sldId="263"/>
            <ac:spMk id="2" creationId="{4DEFD467-7631-8BBC-4244-B86EBB0984D9}"/>
          </ac:spMkLst>
        </pc:spChg>
        <pc:spChg chg="mod">
          <ac:chgData name="Mjalta Martinaj" userId="S::mjalta.martinaj@skole.hr::4ac25e19-809b-4cab-9a1a-0f5dd8cbe368" providerId="AD" clId="Web-{2B08772B-664D-0D30-37B4-0F6943B93BB6}" dt="2022-05-07T11:46:48.057" v="223"/>
          <ac:spMkLst>
            <pc:docMk/>
            <pc:sldMk cId="1745378434" sldId="263"/>
            <ac:spMk id="3" creationId="{6E5A86EE-1A59-13AD-833E-4AEEB979B0C6}"/>
          </ac:spMkLst>
        </pc:spChg>
        <pc:spChg chg="add">
          <ac:chgData name="Mjalta Martinaj" userId="S::mjalta.martinaj@skole.hr::4ac25e19-809b-4cab-9a1a-0f5dd8cbe368" providerId="AD" clId="Web-{2B08772B-664D-0D30-37B4-0F6943B93BB6}" dt="2022-05-07T11:46:48.057" v="223"/>
          <ac:spMkLst>
            <pc:docMk/>
            <pc:sldMk cId="1745378434" sldId="263"/>
            <ac:spMk id="10" creationId="{DB66C9CD-6BF4-44CA-8078-0BB819080761}"/>
          </ac:spMkLst>
        </pc:spChg>
        <pc:spChg chg="add">
          <ac:chgData name="Mjalta Martinaj" userId="S::mjalta.martinaj@skole.hr::4ac25e19-809b-4cab-9a1a-0f5dd8cbe368" providerId="AD" clId="Web-{2B08772B-664D-0D30-37B4-0F6943B93BB6}" dt="2022-05-07T11:46:48.057" v="223"/>
          <ac:spMkLst>
            <pc:docMk/>
            <pc:sldMk cId="1745378434" sldId="263"/>
            <ac:spMk id="14" creationId="{C0B9CDC7-5D3C-4184-9491-855E59362259}"/>
          </ac:spMkLst>
        </pc:spChg>
        <pc:picChg chg="add mod ord">
          <ac:chgData name="Mjalta Martinaj" userId="S::mjalta.martinaj@skole.hr::4ac25e19-809b-4cab-9a1a-0f5dd8cbe368" providerId="AD" clId="Web-{2B08772B-664D-0D30-37B4-0F6943B93BB6}" dt="2022-05-07T11:46:48.057" v="223"/>
          <ac:picMkLst>
            <pc:docMk/>
            <pc:sldMk cId="1745378434" sldId="263"/>
            <ac:picMk id="4" creationId="{14CEF4CE-A43B-4E68-8D96-13BDEFEE717E}"/>
          </ac:picMkLst>
        </pc:picChg>
        <pc:picChg chg="add mod">
          <ac:chgData name="Mjalta Martinaj" userId="S::mjalta.martinaj@skole.hr::4ac25e19-809b-4cab-9a1a-0f5dd8cbe368" providerId="AD" clId="Web-{2B08772B-664D-0D30-37B4-0F6943B93BB6}" dt="2022-05-07T11:46:48.057" v="223"/>
          <ac:picMkLst>
            <pc:docMk/>
            <pc:sldMk cId="1745378434" sldId="263"/>
            <ac:picMk id="5" creationId="{03501548-CEDB-CD39-4819-076C008EBD8B}"/>
          </ac:picMkLst>
        </pc:picChg>
        <pc:cxnChg chg="add">
          <ac:chgData name="Mjalta Martinaj" userId="S::mjalta.martinaj@skole.hr::4ac25e19-809b-4cab-9a1a-0f5dd8cbe368" providerId="AD" clId="Web-{2B08772B-664D-0D30-37B4-0F6943B93BB6}" dt="2022-05-07T11:46:48.057" v="223"/>
          <ac:cxnSpMkLst>
            <pc:docMk/>
            <pc:sldMk cId="1745378434" sldId="263"/>
            <ac:cxnSpMk id="12" creationId="{77C6DF49-CBE3-4038-AC78-35DE4FD7CE8E}"/>
          </ac:cxnSpMkLst>
        </pc:cxnChg>
      </pc:sldChg>
      <pc:sldChg chg="addSp modSp new mod setBg">
        <pc:chgData name="Mjalta Martinaj" userId="S::mjalta.martinaj@skole.hr::4ac25e19-809b-4cab-9a1a-0f5dd8cbe368" providerId="AD" clId="Web-{2B08772B-664D-0D30-37B4-0F6943B93BB6}" dt="2022-05-07T12:00:01.250" v="288"/>
        <pc:sldMkLst>
          <pc:docMk/>
          <pc:sldMk cId="1557473707" sldId="264"/>
        </pc:sldMkLst>
        <pc:spChg chg="mod">
          <ac:chgData name="Mjalta Martinaj" userId="S::mjalta.martinaj@skole.hr::4ac25e19-809b-4cab-9a1a-0f5dd8cbe368" providerId="AD" clId="Web-{2B08772B-664D-0D30-37B4-0F6943B93BB6}" dt="2022-05-07T12:00:01.250" v="288"/>
          <ac:spMkLst>
            <pc:docMk/>
            <pc:sldMk cId="1557473707" sldId="264"/>
            <ac:spMk id="2" creationId="{9172AF9E-D103-63DF-890B-8E10EF4A404B}"/>
          </ac:spMkLst>
        </pc:spChg>
        <pc:spChg chg="mod ord">
          <ac:chgData name="Mjalta Martinaj" userId="S::mjalta.martinaj@skole.hr::4ac25e19-809b-4cab-9a1a-0f5dd8cbe368" providerId="AD" clId="Web-{2B08772B-664D-0D30-37B4-0F6943B93BB6}" dt="2022-05-07T12:00:01.250" v="288"/>
          <ac:spMkLst>
            <pc:docMk/>
            <pc:sldMk cId="1557473707" sldId="264"/>
            <ac:spMk id="3" creationId="{F56A027C-68D8-643B-387D-61D12368E2DC}"/>
          </ac:spMkLst>
        </pc:spChg>
        <pc:spChg chg="add">
          <ac:chgData name="Mjalta Martinaj" userId="S::mjalta.martinaj@skole.hr::4ac25e19-809b-4cab-9a1a-0f5dd8cbe368" providerId="AD" clId="Web-{2B08772B-664D-0D30-37B4-0F6943B93BB6}" dt="2022-05-07T12:00:01.250" v="288"/>
          <ac:spMkLst>
            <pc:docMk/>
            <pc:sldMk cId="1557473707" sldId="264"/>
            <ac:spMk id="9" creationId="{DB66C9CD-6BF4-44CA-8078-0BB819080761}"/>
          </ac:spMkLst>
        </pc:spChg>
        <pc:picChg chg="add mod">
          <ac:chgData name="Mjalta Martinaj" userId="S::mjalta.martinaj@skole.hr::4ac25e19-809b-4cab-9a1a-0f5dd8cbe368" providerId="AD" clId="Web-{2B08772B-664D-0D30-37B4-0F6943B93BB6}" dt="2022-05-07T12:00:01.250" v="288"/>
          <ac:picMkLst>
            <pc:docMk/>
            <pc:sldMk cId="1557473707" sldId="264"/>
            <ac:picMk id="4" creationId="{1A59D9C0-8A49-BE98-C180-091560D1A46A}"/>
          </ac:picMkLst>
        </pc:picChg>
        <pc:cxnChg chg="add">
          <ac:chgData name="Mjalta Martinaj" userId="S::mjalta.martinaj@skole.hr::4ac25e19-809b-4cab-9a1a-0f5dd8cbe368" providerId="AD" clId="Web-{2B08772B-664D-0D30-37B4-0F6943B93BB6}" dt="2022-05-07T12:00:01.250" v="288"/>
          <ac:cxnSpMkLst>
            <pc:docMk/>
            <pc:sldMk cId="1557473707" sldId="264"/>
            <ac:cxnSpMk id="11" creationId="{77C6DF49-CBE3-4038-AC78-35DE4FD7CE8E}"/>
          </ac:cxnSpMkLst>
        </pc:cxnChg>
      </pc:sldChg>
    </pc:docChg>
  </pc:docChgLst>
  <pc:docChgLst>
    <pc:chgData clId="Web-{ABE43D9F-F7BC-4972-90FE-3B09834BFC05}"/>
    <pc:docChg chg="modSld">
      <pc:chgData name="" userId="" providerId="" clId="Web-{ABE43D9F-F7BC-4972-90FE-3B09834BFC05}" dt="2022-05-07T09:10:39.566" v="0" actId="20577"/>
      <pc:docMkLst>
        <pc:docMk/>
      </pc:docMkLst>
      <pc:sldChg chg="modSp">
        <pc:chgData name="" userId="" providerId="" clId="Web-{ABE43D9F-F7BC-4972-90FE-3B09834BFC05}" dt="2022-05-07T09:10:39.566" v="0" actId="20577"/>
        <pc:sldMkLst>
          <pc:docMk/>
          <pc:sldMk cId="109857222" sldId="256"/>
        </pc:sldMkLst>
        <pc:spChg chg="mod">
          <ac:chgData name="" userId="" providerId="" clId="Web-{ABE43D9F-F7BC-4972-90FE-3B09834BFC05}" dt="2022-05-07T09:10:39.566" v="0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clId="Web-{37D9B657-C36D-0C3C-9ADD-3CC275A89036}"/>
    <pc:docChg chg="addSld modSld">
      <pc:chgData name="" userId="" providerId="" clId="Web-{37D9B657-C36D-0C3C-9ADD-3CC275A89036}" dt="2022-05-07T09:48:19.589" v="45" actId="20577"/>
      <pc:docMkLst>
        <pc:docMk/>
      </pc:docMkLst>
      <pc:sldChg chg="addSp modSp">
        <pc:chgData name="" userId="" providerId="" clId="Web-{37D9B657-C36D-0C3C-9ADD-3CC275A89036}" dt="2022-05-07T09:38:37.854" v="34" actId="20577"/>
        <pc:sldMkLst>
          <pc:docMk/>
          <pc:sldMk cId="734678605" sldId="257"/>
        </pc:sldMkLst>
        <pc:spChg chg="mod">
          <ac:chgData name="" userId="" providerId="" clId="Web-{37D9B657-C36D-0C3C-9ADD-3CC275A89036}" dt="2022-05-07T09:38:37.854" v="34" actId="20577"/>
          <ac:spMkLst>
            <pc:docMk/>
            <pc:sldMk cId="734678605" sldId="257"/>
            <ac:spMk id="2" creationId="{7E7EE79B-B8EB-897E-F0A0-130E6990BC4B}"/>
          </ac:spMkLst>
        </pc:spChg>
        <pc:spChg chg="mod">
          <ac:chgData name="" userId="" providerId="" clId="Web-{37D9B657-C36D-0C3C-9ADD-3CC275A89036}" dt="2022-05-07T09:38:15.431" v="28" actId="20577"/>
          <ac:spMkLst>
            <pc:docMk/>
            <pc:sldMk cId="734678605" sldId="257"/>
            <ac:spMk id="3" creationId="{7317814E-C813-6071-69A5-7DC8BE8A07AA}"/>
          </ac:spMkLst>
        </pc:spChg>
        <pc:picChg chg="add mod">
          <ac:chgData name="" userId="" providerId="" clId="Web-{37D9B657-C36D-0C3C-9ADD-3CC275A89036}" dt="2022-05-07T09:34:15.206" v="13" actId="1076"/>
          <ac:picMkLst>
            <pc:docMk/>
            <pc:sldMk cId="734678605" sldId="257"/>
            <ac:picMk id="4" creationId="{FC6647CD-FF99-6A59-1A19-1E730545DAE9}"/>
          </ac:picMkLst>
        </pc:picChg>
      </pc:sldChg>
      <pc:sldChg chg="modSp new">
        <pc:chgData name="" userId="" providerId="" clId="Web-{37D9B657-C36D-0C3C-9ADD-3CC275A89036}" dt="2022-05-07T09:48:19.589" v="45" actId="20577"/>
        <pc:sldMkLst>
          <pc:docMk/>
          <pc:sldMk cId="2595364834" sldId="258"/>
        </pc:sldMkLst>
        <pc:spChg chg="mod">
          <ac:chgData name="" userId="" providerId="" clId="Web-{37D9B657-C36D-0C3C-9ADD-3CC275A89036}" dt="2022-05-07T09:42:23.329" v="39" actId="20577"/>
          <ac:spMkLst>
            <pc:docMk/>
            <pc:sldMk cId="2595364834" sldId="258"/>
            <ac:spMk id="2" creationId="{BE3F3EF4-ED53-319B-053D-75A66AB8A07B}"/>
          </ac:spMkLst>
        </pc:spChg>
        <pc:spChg chg="mod">
          <ac:chgData name="" userId="" providerId="" clId="Web-{37D9B657-C36D-0C3C-9ADD-3CC275A89036}" dt="2022-05-07T09:48:19.589" v="45" actId="20577"/>
          <ac:spMkLst>
            <pc:docMk/>
            <pc:sldMk cId="2595364834" sldId="258"/>
            <ac:spMk id="3" creationId="{B3F770E1-CCA8-F04C-EBC2-FF55F7F52C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3895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5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0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5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8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2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1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2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0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4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17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10" y="4602162"/>
            <a:ext cx="4457690" cy="1720850"/>
          </a:xfrm>
        </p:spPr>
        <p:txBody>
          <a:bodyPr anchor="ctr">
            <a:normAutofit/>
          </a:bodyPr>
          <a:lstStyle/>
          <a:p>
            <a:r>
              <a:rPr lang="en-US" sz="4000" dirty="0">
                <a:cs typeface="Calibri Light"/>
              </a:rPr>
              <a:t>Ramazan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4801" y="4602163"/>
            <a:ext cx="4451347" cy="17208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>
                <a:cs typeface="Calibri"/>
              </a:rPr>
              <a:t>Mjalta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Martinaj</a:t>
            </a:r>
            <a:r>
              <a:rPr lang="en-US" sz="1800" dirty="0">
                <a:cs typeface="Calibri"/>
              </a:rPr>
              <a:t>, 7.e</a:t>
            </a:r>
            <a:endParaRPr lang="en-US" sz="1800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4" name="Picture 3" descr="Een lantaarn en datums op een tafel">
            <a:extLst>
              <a:ext uri="{FF2B5EF4-FFF2-40B4-BE49-F238E27FC236}">
                <a16:creationId xmlns:a16="http://schemas.microsoft.com/office/drawing/2014/main" id="{20742568-D5BC-CC39-8273-58D77D308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94" r="-2" b="2699"/>
          <a:stretch/>
        </p:blipFill>
        <p:spPr>
          <a:xfrm>
            <a:off x="20" y="10"/>
            <a:ext cx="12191977" cy="40147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EE79B-B8EB-897E-F0A0-130E6990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ea typeface="+mj-lt"/>
                <a:cs typeface="+mj-lt"/>
              </a:rPr>
              <a:t> </a:t>
            </a:r>
            <a:r>
              <a:rPr lang="en-US" b="1" dirty="0" err="1">
                <a:ea typeface="+mj-lt"/>
                <a:cs typeface="+mj-lt"/>
              </a:rPr>
              <a:t>رمضان</a:t>
            </a:r>
            <a:r>
              <a:rPr lang="en-US" b="1" dirty="0">
                <a:ea typeface="+mj-lt"/>
                <a:cs typeface="+mj-lt"/>
              </a:rPr>
              <a:t> (</a:t>
            </a:r>
            <a:r>
              <a:rPr lang="en-US" b="1" dirty="0" err="1">
                <a:ea typeface="+mj-lt"/>
                <a:cs typeface="+mj-lt"/>
              </a:rPr>
              <a:t>ramazan</a:t>
            </a:r>
            <a:r>
              <a:rPr lang="en-US" b="1" dirty="0">
                <a:ea typeface="+mj-lt"/>
                <a:cs typeface="+mj-lt"/>
              </a:rPr>
              <a:t>)</a:t>
            </a:r>
            <a:endParaRPr lang="en-US" b="1">
              <a:ea typeface="+mj-lt"/>
              <a:cs typeface="+mj-lt"/>
            </a:endParaRPr>
          </a:p>
        </p:txBody>
      </p: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814E-C813-6071-69A5-7DC8BE8A0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88" y="2759076"/>
            <a:ext cx="3884962" cy="3009899"/>
          </a:xfrm>
        </p:spPr>
        <p:txBody>
          <a:bodyPr>
            <a:normAutofit/>
          </a:bodyPr>
          <a:lstStyle/>
          <a:p>
            <a:pPr marL="359410" indent="-359410">
              <a:lnSpc>
                <a:spcPct val="115000"/>
              </a:lnSpc>
            </a:pPr>
            <a:r>
              <a:rPr lang="en-US" sz="1600" err="1">
                <a:ea typeface="+mn-lt"/>
                <a:cs typeface="+mn-lt"/>
              </a:rPr>
              <a:t>sveti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mjesec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jer</a:t>
            </a:r>
            <a:r>
              <a:rPr lang="en-US" sz="1600">
                <a:ea typeface="+mn-lt"/>
                <a:cs typeface="+mn-lt"/>
              </a:rPr>
              <a:t> je u </a:t>
            </a:r>
            <a:r>
              <a:rPr lang="en-US" sz="1600" err="1">
                <a:ea typeface="+mn-lt"/>
                <a:cs typeface="+mn-lt"/>
              </a:rPr>
              <a:t>njemu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počela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Objave</a:t>
            </a:r>
            <a:r>
              <a:rPr lang="en-US" sz="1600">
                <a:ea typeface="+mn-lt"/>
                <a:cs typeface="+mn-lt"/>
              </a:rPr>
              <a:t> </a:t>
            </a:r>
            <a:r>
              <a:rPr lang="en-US" sz="1600" err="1">
                <a:ea typeface="+mn-lt"/>
                <a:cs typeface="+mn-lt"/>
              </a:rPr>
              <a:t>Kurana</a:t>
            </a:r>
            <a:r>
              <a:rPr lang="en-US" sz="1600">
                <a:ea typeface="+mn-lt"/>
                <a:cs typeface="+mn-lt"/>
              </a:rPr>
              <a:t>, u </a:t>
            </a:r>
            <a:r>
              <a:rPr lang="en-US" sz="1600" err="1">
                <a:ea typeface="+mn-lt"/>
                <a:cs typeface="+mn-lt"/>
              </a:rPr>
              <a:t>mubarek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noći</a:t>
            </a:r>
            <a:r>
              <a:rPr lang="en-US" sz="1600">
                <a:ea typeface="+mn-lt"/>
                <a:cs typeface="+mn-lt"/>
              </a:rPr>
              <a:t> Kadra</a:t>
            </a:r>
          </a:p>
          <a:p>
            <a:pPr marL="359410" indent="-359410">
              <a:lnSpc>
                <a:spcPct val="115000"/>
              </a:lnSpc>
              <a:buClr>
                <a:srgbClr val="E3BFB2"/>
              </a:buClr>
            </a:pPr>
            <a:r>
              <a:rPr lang="en-US" sz="1600" err="1">
                <a:ea typeface="+mn-lt"/>
                <a:cs typeface="+mn-lt"/>
              </a:rPr>
              <a:t>tijekom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ramazana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muslimanima</a:t>
            </a:r>
            <a:r>
              <a:rPr lang="en-US" sz="1600">
                <a:ea typeface="+mn-lt"/>
                <a:cs typeface="+mn-lt"/>
              </a:rPr>
              <a:t> je </a:t>
            </a:r>
            <a:r>
              <a:rPr lang="en-US" sz="1600" err="1">
                <a:ea typeface="+mn-lt"/>
                <a:cs typeface="+mn-lt"/>
              </a:rPr>
              <a:t>zabranjeno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ratovanje</a:t>
            </a:r>
            <a:r>
              <a:rPr lang="en-US" sz="1600">
                <a:ea typeface="+mn-lt"/>
                <a:cs typeface="+mn-lt"/>
              </a:rPr>
              <a:t>, a </a:t>
            </a:r>
            <a:r>
              <a:rPr lang="en-US" sz="1600" err="1">
                <a:ea typeface="+mn-lt"/>
                <a:cs typeface="+mn-lt"/>
              </a:rPr>
              <a:t>strogo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naređen</a:t>
            </a:r>
            <a:r>
              <a:rPr lang="en-US" sz="1600">
                <a:ea typeface="+mn-lt"/>
                <a:cs typeface="+mn-lt"/>
              </a:rPr>
              <a:t> post</a:t>
            </a:r>
          </a:p>
          <a:p>
            <a:pPr marL="359410" indent="-359410">
              <a:lnSpc>
                <a:spcPct val="115000"/>
              </a:lnSpc>
              <a:buClr>
                <a:srgbClr val="E3BFB2"/>
              </a:buClr>
            </a:pPr>
            <a:r>
              <a:rPr lang="en-US" sz="1600" err="1">
                <a:ea typeface="+mn-lt"/>
                <a:cs typeface="+mn-lt"/>
              </a:rPr>
              <a:t>Dijeli</a:t>
            </a:r>
            <a:r>
              <a:rPr lang="en-US" sz="1600">
                <a:ea typeface="+mn-lt"/>
                <a:cs typeface="+mn-lt"/>
              </a:rPr>
              <a:t> se </a:t>
            </a:r>
            <a:r>
              <a:rPr lang="en-US" sz="1600" err="1">
                <a:ea typeface="+mn-lt"/>
                <a:cs typeface="+mn-lt"/>
              </a:rPr>
              <a:t>na</a:t>
            </a:r>
            <a:r>
              <a:rPr lang="en-US" sz="1600">
                <a:ea typeface="+mn-lt"/>
                <a:cs typeface="+mn-lt"/>
              </a:rPr>
              <a:t> tri </a:t>
            </a:r>
            <a:r>
              <a:rPr lang="en-US" sz="1600" err="1">
                <a:ea typeface="+mn-lt"/>
                <a:cs typeface="+mn-lt"/>
              </a:rPr>
              <a:t>trećine</a:t>
            </a:r>
            <a:r>
              <a:rPr lang="en-US" sz="1600">
                <a:ea typeface="+mn-lt"/>
                <a:cs typeface="+mn-lt"/>
              </a:rPr>
              <a:t>: </a:t>
            </a:r>
            <a:r>
              <a:rPr lang="en-US" sz="1600" err="1">
                <a:ea typeface="+mn-lt"/>
                <a:cs typeface="+mn-lt"/>
              </a:rPr>
              <a:t>prva</a:t>
            </a:r>
            <a:r>
              <a:rPr lang="en-US" sz="1600">
                <a:ea typeface="+mn-lt"/>
                <a:cs typeface="+mn-lt"/>
              </a:rPr>
              <a:t> je </a:t>
            </a:r>
            <a:r>
              <a:rPr lang="en-US" sz="1600" err="1">
                <a:ea typeface="+mn-lt"/>
                <a:cs typeface="+mn-lt"/>
              </a:rPr>
              <a:t>Alahova</a:t>
            </a:r>
            <a:r>
              <a:rPr lang="en-US" sz="1600">
                <a:ea typeface="+mn-lt"/>
                <a:cs typeface="+mn-lt"/>
              </a:rPr>
              <a:t> </a:t>
            </a:r>
            <a:r>
              <a:rPr lang="en-US" sz="1600" err="1">
                <a:ea typeface="+mn-lt"/>
                <a:cs typeface="+mn-lt"/>
              </a:rPr>
              <a:t>milost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druga</a:t>
            </a:r>
            <a:r>
              <a:rPr lang="en-US" sz="1600">
                <a:ea typeface="+mn-lt"/>
                <a:cs typeface="+mn-lt"/>
              </a:rPr>
              <a:t> je </a:t>
            </a:r>
            <a:r>
              <a:rPr lang="en-US" sz="1600" err="1">
                <a:ea typeface="+mn-lt"/>
                <a:cs typeface="+mn-lt"/>
              </a:rPr>
              <a:t>Alahov</a:t>
            </a:r>
            <a:r>
              <a:rPr lang="en-US" sz="1600">
                <a:ea typeface="+mn-lt"/>
                <a:cs typeface="+mn-lt"/>
              </a:rPr>
              <a:t> </a:t>
            </a:r>
            <a:r>
              <a:rPr lang="en-US" sz="1600" err="1">
                <a:ea typeface="+mn-lt"/>
                <a:cs typeface="+mn-lt"/>
              </a:rPr>
              <a:t>oprost</a:t>
            </a:r>
            <a:r>
              <a:rPr lang="en-US" sz="1600">
                <a:ea typeface="+mn-lt"/>
                <a:cs typeface="+mn-lt"/>
              </a:rPr>
              <a:t>, a </a:t>
            </a:r>
            <a:r>
              <a:rPr lang="en-US" sz="1600" err="1">
                <a:ea typeface="+mn-lt"/>
                <a:cs typeface="+mn-lt"/>
              </a:rPr>
              <a:t>treća</a:t>
            </a:r>
            <a:r>
              <a:rPr lang="en-US" sz="1600">
                <a:ea typeface="+mn-lt"/>
                <a:cs typeface="+mn-lt"/>
              </a:rPr>
              <a:t> je spas od </a:t>
            </a:r>
            <a:r>
              <a:rPr lang="en-US" sz="1600" err="1">
                <a:ea typeface="+mn-lt"/>
                <a:cs typeface="+mn-lt"/>
              </a:rPr>
              <a:t>džehenemske</a:t>
            </a:r>
            <a:r>
              <a:rPr lang="en-US" sz="1600">
                <a:ea typeface="+mn-lt"/>
                <a:cs typeface="+mn-lt"/>
              </a:rPr>
              <a:t> </a:t>
            </a:r>
            <a:r>
              <a:rPr lang="en-US" sz="1600" err="1">
                <a:ea typeface="+mn-lt"/>
                <a:cs typeface="+mn-lt"/>
              </a:rPr>
              <a:t>vatre</a:t>
            </a:r>
            <a:endParaRPr lang="en-US" sz="1600" err="1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8722F292-BB2F-4786-ADC4-716D8F35B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882058" y="443198"/>
            <a:ext cx="666000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000" h="5760000">
                <a:moveTo>
                  <a:pt x="6660000" y="5760000"/>
                </a:moveTo>
                <a:lnTo>
                  <a:pt x="0" y="57600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6647CD-FF99-6A59-1A19-1E730545D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2" r="3" b="8177"/>
          <a:stretch/>
        </p:blipFill>
        <p:spPr>
          <a:xfrm>
            <a:off x="5554096" y="1020197"/>
            <a:ext cx="5314040" cy="4606184"/>
          </a:xfrm>
          <a:prstGeom prst="rect">
            <a:avLst/>
          </a:prstGeom>
        </p:spPr>
      </p:pic>
      <p:sp>
        <p:nvSpPr>
          <p:cNvPr id="25" name="Rectangle 5">
            <a:extLst>
              <a:ext uri="{FF2B5EF4-FFF2-40B4-BE49-F238E27FC236}">
                <a16:creationId xmlns:a16="http://schemas.microsoft.com/office/drawing/2014/main" id="{1E666EE2-AC41-4D5F-8602-4A85B83B4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4882058" y="6203198"/>
            <a:ext cx="6660000" cy="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6660000 w 6660000"/>
              <a:gd name="connsiteY0" fmla="*/ 0 h 0"/>
              <a:gd name="connsiteX1" fmla="*/ 0 w 666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000">
                <a:moveTo>
                  <a:pt x="6660000" y="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8009D30C-C51F-4809-83DD-C2F58649B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1542058" y="443198"/>
            <a:ext cx="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0 w 0"/>
              <a:gd name="connsiteY0" fmla="*/ 5760000 h 5760000"/>
              <a:gd name="connsiteX1" fmla="*/ 0 w 0"/>
              <a:gd name="connsiteY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0000">
                <a:moveTo>
                  <a:pt x="0" y="576000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78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ADD72DC-CC5F-44D6-97D3-79407D4FF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1058433" y="184491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83E179-CF1F-4694-AEAB-6931C9B3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>
            <a:off x="388193" y="3690094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6257A7-D071-42C9-8560-75A6EAE2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3500000" flipH="1" flipV="1">
            <a:off x="854399" y="71786"/>
            <a:ext cx="2287608" cy="3673900"/>
            <a:chOff x="-6080955" y="3437416"/>
            <a:chExt cx="2287608" cy="36739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2115B20-516B-48FE-ABF8-0300640B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4937151" y="4754133"/>
              <a:ext cx="0" cy="23571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72F2AC0-C134-4522-9F34-10107EC52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-5226554" y="3437416"/>
              <a:ext cx="571820" cy="1316717"/>
            </a:xfrm>
            <a:custGeom>
              <a:avLst/>
              <a:gdLst>
                <a:gd name="connsiteX0" fmla="*/ 282417 w 571820"/>
                <a:gd name="connsiteY0" fmla="*/ 1316717 h 1316717"/>
                <a:gd name="connsiteX1" fmla="*/ 285910 w 571820"/>
                <a:gd name="connsiteY1" fmla="*/ 1313542 h 1316717"/>
                <a:gd name="connsiteX2" fmla="*/ 289403 w 571820"/>
                <a:gd name="connsiteY2" fmla="*/ 1316717 h 1316717"/>
                <a:gd name="connsiteX3" fmla="*/ 289403 w 571820"/>
                <a:gd name="connsiteY3" fmla="*/ 1310368 h 1316717"/>
                <a:gd name="connsiteX4" fmla="*/ 309203 w 571820"/>
                <a:gd name="connsiteY4" fmla="*/ 1292372 h 1316717"/>
                <a:gd name="connsiteX5" fmla="*/ 571820 w 571820"/>
                <a:gd name="connsiteY5" fmla="*/ 658358 h 1316717"/>
                <a:gd name="connsiteX6" fmla="*/ 309203 w 571820"/>
                <a:gd name="connsiteY6" fmla="*/ 24345 h 1316717"/>
                <a:gd name="connsiteX7" fmla="*/ 289403 w 571820"/>
                <a:gd name="connsiteY7" fmla="*/ 6349 h 1316717"/>
                <a:gd name="connsiteX8" fmla="*/ 289403 w 571820"/>
                <a:gd name="connsiteY8" fmla="*/ 0 h 1316717"/>
                <a:gd name="connsiteX9" fmla="*/ 285910 w 571820"/>
                <a:gd name="connsiteY9" fmla="*/ 3175 h 1316717"/>
                <a:gd name="connsiteX10" fmla="*/ 282417 w 571820"/>
                <a:gd name="connsiteY10" fmla="*/ 0 h 1316717"/>
                <a:gd name="connsiteX11" fmla="*/ 282417 w 571820"/>
                <a:gd name="connsiteY11" fmla="*/ 6350 h 1316717"/>
                <a:gd name="connsiteX12" fmla="*/ 262617 w 571820"/>
                <a:gd name="connsiteY12" fmla="*/ 24345 h 1316717"/>
                <a:gd name="connsiteX13" fmla="*/ 0 w 571820"/>
                <a:gd name="connsiteY13" fmla="*/ 658359 h 1316717"/>
                <a:gd name="connsiteX14" fmla="*/ 262617 w 571820"/>
                <a:gd name="connsiteY14" fmla="*/ 1292372 h 1316717"/>
                <a:gd name="connsiteX15" fmla="*/ 282417 w 571820"/>
                <a:gd name="connsiteY15" fmla="*/ 1310368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820" h="1316717">
                  <a:moveTo>
                    <a:pt x="282417" y="1316717"/>
                  </a:moveTo>
                  <a:lnTo>
                    <a:pt x="285910" y="1313542"/>
                  </a:lnTo>
                  <a:lnTo>
                    <a:pt x="289403" y="1316717"/>
                  </a:lnTo>
                  <a:lnTo>
                    <a:pt x="289403" y="1310368"/>
                  </a:lnTo>
                  <a:lnTo>
                    <a:pt x="309203" y="1292372"/>
                  </a:lnTo>
                  <a:cubicBezTo>
                    <a:pt x="471461" y="1130114"/>
                    <a:pt x="571820" y="905956"/>
                    <a:pt x="571820" y="658358"/>
                  </a:cubicBezTo>
                  <a:cubicBezTo>
                    <a:pt x="571820" y="410761"/>
                    <a:pt x="471461" y="186603"/>
                    <a:pt x="309203" y="24345"/>
                  </a:cubicBezTo>
                  <a:lnTo>
                    <a:pt x="289403" y="6349"/>
                  </a:lnTo>
                  <a:lnTo>
                    <a:pt x="289403" y="0"/>
                  </a:lnTo>
                  <a:lnTo>
                    <a:pt x="285910" y="3175"/>
                  </a:lnTo>
                  <a:lnTo>
                    <a:pt x="282417" y="0"/>
                  </a:lnTo>
                  <a:lnTo>
                    <a:pt x="282417" y="6350"/>
                  </a:lnTo>
                  <a:lnTo>
                    <a:pt x="262617" y="24345"/>
                  </a:lnTo>
                  <a:cubicBezTo>
                    <a:pt x="100359" y="186604"/>
                    <a:pt x="0" y="410761"/>
                    <a:pt x="0" y="658359"/>
                  </a:cubicBezTo>
                  <a:cubicBezTo>
                    <a:pt x="0" y="905956"/>
                    <a:pt x="100359" y="1130114"/>
                    <a:pt x="262617" y="1292372"/>
                  </a:cubicBezTo>
                  <a:lnTo>
                    <a:pt x="282417" y="131036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EA2E5B3-77CC-4AA0-A77A-5D95FCDD5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4476018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05C810-6BE0-4E85-BA3D-785C45D9B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4476018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4ECB930-9F06-48DB-86D3-75A7E6A2C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5190567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9116707-08B8-43A2-8DCB-845D77ABA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5190567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E7DC9CC-81EB-48D8-AC44-C99F47742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5934581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E2C41B-8946-4545-9CF1-9978182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5934581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AD7D35B-560E-435E-B0FD-0F84A2E6C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V="1">
            <a:off x="8942212" y="184491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46C823-4AEE-4D15-A7B7-556599F86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V="1">
            <a:off x="521489" y="5639014"/>
            <a:ext cx="865742" cy="628383"/>
            <a:chOff x="558167" y="958515"/>
            <a:chExt cx="865742" cy="628383"/>
          </a:xfrm>
          <a:solidFill>
            <a:schemeClr val="accent3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FE368E1-8B21-487B-879D-A96309199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>
              <a:off x="558167" y="1122160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8A31684-3F27-4828-8633-A1624B02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959170" y="95851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66CF5CA-BCE0-446B-990C-62FB772AB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486523" y="3291143"/>
            <a:ext cx="1785983" cy="2208479"/>
            <a:chOff x="2725201" y="4453039"/>
            <a:chExt cx="1785983" cy="220847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91F38DD-D787-4EE5-931B-C8CC2ED92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0" flipH="1">
              <a:off x="3618192" y="4453039"/>
              <a:ext cx="0" cy="22084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F4E1D11-C91E-45F4-9A4A-EC0243DE76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738439" y="5243393"/>
              <a:ext cx="17609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3D0A83C-B0AD-4E04-B3FE-48D739F6F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2725201" y="4861779"/>
              <a:ext cx="1785983" cy="1799739"/>
            </a:xfrm>
            <a:custGeom>
              <a:avLst/>
              <a:gdLst>
                <a:gd name="connsiteX0" fmla="*/ 440819 w 1785983"/>
                <a:gd name="connsiteY0" fmla="*/ 59 h 1799739"/>
                <a:gd name="connsiteX1" fmla="*/ 845918 w 1785983"/>
                <a:gd name="connsiteY1" fmla="*/ 261596 h 1799739"/>
                <a:gd name="connsiteX2" fmla="*/ 892992 w 1785983"/>
                <a:gd name="connsiteY2" fmla="*/ 360758 h 1799739"/>
                <a:gd name="connsiteX3" fmla="*/ 892992 w 1785983"/>
                <a:gd name="connsiteY3" fmla="*/ 365372 h 1799739"/>
                <a:gd name="connsiteX4" fmla="*/ 940065 w 1785983"/>
                <a:gd name="connsiteY4" fmla="*/ 266212 h 1799739"/>
                <a:gd name="connsiteX5" fmla="*/ 1406106 w 1785983"/>
                <a:gd name="connsiteY5" fmla="*/ 8338 h 1799739"/>
                <a:gd name="connsiteX6" fmla="*/ 1022901 w 1785983"/>
                <a:gd name="connsiteY6" fmla="*/ 1699451 h 1799739"/>
                <a:gd name="connsiteX7" fmla="*/ 892991 w 1785983"/>
                <a:gd name="connsiteY7" fmla="*/ 1799739 h 1799739"/>
                <a:gd name="connsiteX8" fmla="*/ 892991 w 1785983"/>
                <a:gd name="connsiteY8" fmla="*/ 1795123 h 1799739"/>
                <a:gd name="connsiteX9" fmla="*/ 763082 w 1785983"/>
                <a:gd name="connsiteY9" fmla="*/ 1694835 h 1799739"/>
                <a:gd name="connsiteX10" fmla="*/ 379877 w 1785983"/>
                <a:gd name="connsiteY10" fmla="*/ 3722 h 1799739"/>
                <a:gd name="connsiteX11" fmla="*/ 440819 w 1785983"/>
                <a:gd name="connsiteY11" fmla="*/ 59 h 1799739"/>
                <a:gd name="connsiteX0" fmla="*/ 440819 w 1785983"/>
                <a:gd name="connsiteY0" fmla="*/ 59 h 1849891"/>
                <a:gd name="connsiteX1" fmla="*/ 845918 w 1785983"/>
                <a:gd name="connsiteY1" fmla="*/ 261596 h 1849891"/>
                <a:gd name="connsiteX2" fmla="*/ 892992 w 1785983"/>
                <a:gd name="connsiteY2" fmla="*/ 360758 h 1849891"/>
                <a:gd name="connsiteX3" fmla="*/ 892992 w 1785983"/>
                <a:gd name="connsiteY3" fmla="*/ 365372 h 1849891"/>
                <a:gd name="connsiteX4" fmla="*/ 940065 w 1785983"/>
                <a:gd name="connsiteY4" fmla="*/ 266212 h 1849891"/>
                <a:gd name="connsiteX5" fmla="*/ 1406106 w 1785983"/>
                <a:gd name="connsiteY5" fmla="*/ 8338 h 1849891"/>
                <a:gd name="connsiteX6" fmla="*/ 1022901 w 1785983"/>
                <a:gd name="connsiteY6" fmla="*/ 1699451 h 1849891"/>
                <a:gd name="connsiteX7" fmla="*/ 892991 w 1785983"/>
                <a:gd name="connsiteY7" fmla="*/ 1799739 h 1849891"/>
                <a:gd name="connsiteX8" fmla="*/ 838223 w 1785983"/>
                <a:gd name="connsiteY8" fmla="*/ 1849891 h 1849891"/>
                <a:gd name="connsiteX9" fmla="*/ 763082 w 1785983"/>
                <a:gd name="connsiteY9" fmla="*/ 1694835 h 1849891"/>
                <a:gd name="connsiteX10" fmla="*/ 379877 w 1785983"/>
                <a:gd name="connsiteY10" fmla="*/ 3722 h 1849891"/>
                <a:gd name="connsiteX11" fmla="*/ 440819 w 1785983"/>
                <a:gd name="connsiteY11" fmla="*/ 59 h 1849891"/>
                <a:gd name="connsiteX0" fmla="*/ 440819 w 1785983"/>
                <a:gd name="connsiteY0" fmla="*/ 59 h 1799739"/>
                <a:gd name="connsiteX1" fmla="*/ 845918 w 1785983"/>
                <a:gd name="connsiteY1" fmla="*/ 261596 h 1799739"/>
                <a:gd name="connsiteX2" fmla="*/ 892992 w 1785983"/>
                <a:gd name="connsiteY2" fmla="*/ 360758 h 1799739"/>
                <a:gd name="connsiteX3" fmla="*/ 892992 w 1785983"/>
                <a:gd name="connsiteY3" fmla="*/ 365372 h 1799739"/>
                <a:gd name="connsiteX4" fmla="*/ 940065 w 1785983"/>
                <a:gd name="connsiteY4" fmla="*/ 266212 h 1799739"/>
                <a:gd name="connsiteX5" fmla="*/ 1406106 w 1785983"/>
                <a:gd name="connsiteY5" fmla="*/ 8338 h 1799739"/>
                <a:gd name="connsiteX6" fmla="*/ 1022901 w 1785983"/>
                <a:gd name="connsiteY6" fmla="*/ 1699451 h 1799739"/>
                <a:gd name="connsiteX7" fmla="*/ 892991 w 1785983"/>
                <a:gd name="connsiteY7" fmla="*/ 1799739 h 1799739"/>
                <a:gd name="connsiteX8" fmla="*/ 763082 w 1785983"/>
                <a:gd name="connsiteY8" fmla="*/ 1694835 h 1799739"/>
                <a:gd name="connsiteX9" fmla="*/ 379877 w 1785983"/>
                <a:gd name="connsiteY9" fmla="*/ 3722 h 1799739"/>
                <a:gd name="connsiteX10" fmla="*/ 440819 w 1785983"/>
                <a:gd name="connsiteY10" fmla="*/ 59 h 17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5983" h="1799739">
                  <a:moveTo>
                    <a:pt x="440819" y="59"/>
                  </a:moveTo>
                  <a:cubicBezTo>
                    <a:pt x="584367" y="2557"/>
                    <a:pt x="735105" y="83293"/>
                    <a:pt x="845918" y="261596"/>
                  </a:cubicBezTo>
                  <a:lnTo>
                    <a:pt x="892992" y="360758"/>
                  </a:lnTo>
                  <a:lnTo>
                    <a:pt x="892992" y="365372"/>
                  </a:lnTo>
                  <a:lnTo>
                    <a:pt x="940065" y="266212"/>
                  </a:lnTo>
                  <a:cubicBezTo>
                    <a:pt x="1066709" y="62437"/>
                    <a:pt x="1245499" y="-13903"/>
                    <a:pt x="1406106" y="8338"/>
                  </a:cubicBezTo>
                  <a:cubicBezTo>
                    <a:pt x="1827702" y="66720"/>
                    <a:pt x="2124001" y="804388"/>
                    <a:pt x="1022901" y="1699451"/>
                  </a:cubicBezTo>
                  <a:lnTo>
                    <a:pt x="892991" y="1799739"/>
                  </a:lnTo>
                  <a:lnTo>
                    <a:pt x="763082" y="1694835"/>
                  </a:lnTo>
                  <a:cubicBezTo>
                    <a:pt x="-338018" y="799772"/>
                    <a:pt x="-41719" y="62104"/>
                    <a:pt x="379877" y="3722"/>
                  </a:cubicBezTo>
                  <a:cubicBezTo>
                    <a:pt x="399953" y="942"/>
                    <a:pt x="420313" y="-298"/>
                    <a:pt x="440819" y="59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AF60A4C7-053A-4E00-9224-C9C9CAA542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124232" y="5447997"/>
              <a:ext cx="987915" cy="987915"/>
            </a:xfrm>
            <a:custGeom>
              <a:avLst/>
              <a:gdLst>
                <a:gd name="connsiteX0" fmla="*/ 0 w 1302493"/>
                <a:gd name="connsiteY0" fmla="*/ 0 h 1302493"/>
                <a:gd name="connsiteX1" fmla="*/ 1302493 w 1302493"/>
                <a:gd name="connsiteY1" fmla="*/ 0 h 1302493"/>
                <a:gd name="connsiteX2" fmla="*/ 1302493 w 1302493"/>
                <a:gd name="connsiteY2" fmla="*/ 1302493 h 1302493"/>
                <a:gd name="connsiteX3" fmla="*/ 0 w 1302493"/>
                <a:gd name="connsiteY3" fmla="*/ 1302493 h 1302493"/>
                <a:gd name="connsiteX4" fmla="*/ 0 w 1302493"/>
                <a:gd name="connsiteY4" fmla="*/ 0 h 1302493"/>
                <a:gd name="connsiteX0" fmla="*/ 1302493 w 1393933"/>
                <a:gd name="connsiteY0" fmla="*/ 1302493 h 1393933"/>
                <a:gd name="connsiteX1" fmla="*/ 0 w 1393933"/>
                <a:gd name="connsiteY1" fmla="*/ 1302493 h 1393933"/>
                <a:gd name="connsiteX2" fmla="*/ 0 w 1393933"/>
                <a:gd name="connsiteY2" fmla="*/ 0 h 1393933"/>
                <a:gd name="connsiteX3" fmla="*/ 1302493 w 1393933"/>
                <a:gd name="connsiteY3" fmla="*/ 0 h 1393933"/>
                <a:gd name="connsiteX4" fmla="*/ 1393933 w 1393933"/>
                <a:gd name="connsiteY4" fmla="*/ 1393933 h 1393933"/>
                <a:gd name="connsiteX0" fmla="*/ 0 w 1393933"/>
                <a:gd name="connsiteY0" fmla="*/ 1302493 h 1393933"/>
                <a:gd name="connsiteX1" fmla="*/ 0 w 1393933"/>
                <a:gd name="connsiteY1" fmla="*/ 0 h 1393933"/>
                <a:gd name="connsiteX2" fmla="*/ 1302493 w 1393933"/>
                <a:gd name="connsiteY2" fmla="*/ 0 h 1393933"/>
                <a:gd name="connsiteX3" fmla="*/ 1393933 w 1393933"/>
                <a:gd name="connsiteY3" fmla="*/ 1393933 h 1393933"/>
                <a:gd name="connsiteX0" fmla="*/ 0 w 1302493"/>
                <a:gd name="connsiteY0" fmla="*/ 1302493 h 1302493"/>
                <a:gd name="connsiteX1" fmla="*/ 0 w 1302493"/>
                <a:gd name="connsiteY1" fmla="*/ 0 h 1302493"/>
                <a:gd name="connsiteX2" fmla="*/ 1302493 w 1302493"/>
                <a:gd name="connsiteY2" fmla="*/ 0 h 13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493" h="1302493">
                  <a:moveTo>
                    <a:pt x="0" y="1302493"/>
                  </a:moveTo>
                  <a:lnTo>
                    <a:pt x="0" y="0"/>
                  </a:lnTo>
                  <a:lnTo>
                    <a:pt x="130249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C90A005E-7D6C-4543-AE86-10F5BA1C0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315029" y="5983110"/>
              <a:ext cx="606323" cy="606323"/>
            </a:xfrm>
            <a:custGeom>
              <a:avLst/>
              <a:gdLst>
                <a:gd name="connsiteX0" fmla="*/ 0 w 1302493"/>
                <a:gd name="connsiteY0" fmla="*/ 0 h 1302493"/>
                <a:gd name="connsiteX1" fmla="*/ 1302493 w 1302493"/>
                <a:gd name="connsiteY1" fmla="*/ 0 h 1302493"/>
                <a:gd name="connsiteX2" fmla="*/ 1302493 w 1302493"/>
                <a:gd name="connsiteY2" fmla="*/ 1302493 h 1302493"/>
                <a:gd name="connsiteX3" fmla="*/ 0 w 1302493"/>
                <a:gd name="connsiteY3" fmla="*/ 1302493 h 1302493"/>
                <a:gd name="connsiteX4" fmla="*/ 0 w 1302493"/>
                <a:gd name="connsiteY4" fmla="*/ 0 h 1302493"/>
                <a:gd name="connsiteX0" fmla="*/ 1302493 w 1393933"/>
                <a:gd name="connsiteY0" fmla="*/ 1302493 h 1393933"/>
                <a:gd name="connsiteX1" fmla="*/ 0 w 1393933"/>
                <a:gd name="connsiteY1" fmla="*/ 1302493 h 1393933"/>
                <a:gd name="connsiteX2" fmla="*/ 0 w 1393933"/>
                <a:gd name="connsiteY2" fmla="*/ 0 h 1393933"/>
                <a:gd name="connsiteX3" fmla="*/ 1302493 w 1393933"/>
                <a:gd name="connsiteY3" fmla="*/ 0 h 1393933"/>
                <a:gd name="connsiteX4" fmla="*/ 1393933 w 1393933"/>
                <a:gd name="connsiteY4" fmla="*/ 1393933 h 1393933"/>
                <a:gd name="connsiteX0" fmla="*/ 0 w 1393933"/>
                <a:gd name="connsiteY0" fmla="*/ 1302493 h 1393933"/>
                <a:gd name="connsiteX1" fmla="*/ 0 w 1393933"/>
                <a:gd name="connsiteY1" fmla="*/ 0 h 1393933"/>
                <a:gd name="connsiteX2" fmla="*/ 1302493 w 1393933"/>
                <a:gd name="connsiteY2" fmla="*/ 0 h 1393933"/>
                <a:gd name="connsiteX3" fmla="*/ 1393933 w 1393933"/>
                <a:gd name="connsiteY3" fmla="*/ 1393933 h 1393933"/>
                <a:gd name="connsiteX0" fmla="*/ 0 w 1302493"/>
                <a:gd name="connsiteY0" fmla="*/ 1302493 h 1302493"/>
                <a:gd name="connsiteX1" fmla="*/ 0 w 1302493"/>
                <a:gd name="connsiteY1" fmla="*/ 0 h 1302493"/>
                <a:gd name="connsiteX2" fmla="*/ 1302493 w 1302493"/>
                <a:gd name="connsiteY2" fmla="*/ 0 h 13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493" h="1302493">
                  <a:moveTo>
                    <a:pt x="0" y="1302493"/>
                  </a:moveTo>
                  <a:lnTo>
                    <a:pt x="0" y="0"/>
                  </a:lnTo>
                  <a:lnTo>
                    <a:pt x="130249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C174C2C-9AC5-4D2F-B12B-8AD9BE877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 flipV="1">
            <a:off x="473803" y="5280732"/>
            <a:ext cx="864005" cy="1032464"/>
            <a:chOff x="2207971" y="2384401"/>
            <a:chExt cx="864005" cy="1032464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2A1D572-4E75-4B18-83CD-369937018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2207971" y="285630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501448-AAB4-4BDF-81E5-BF4BEF2A4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607238" y="2688467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A5CA3F8-7E28-4253-9221-2849B1891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40769" y="2384401"/>
              <a:ext cx="313009" cy="1032464"/>
              <a:chOff x="2440769" y="2384401"/>
              <a:chExt cx="313009" cy="1032464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BAD8F42-57F4-4A12-8B47-E199EA1741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2440769" y="2516865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BF509FE-DD9E-4AB3-94EE-468C86887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8100000" flipH="1">
                <a:off x="2753778" y="2384401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7F45189-997F-4E6B-800E-D17FF116E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10114077" y="3690094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214B40-3523-42BE-856A-2B9047265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V="1">
            <a:off x="9049994" y="71786"/>
            <a:ext cx="2287608" cy="3673900"/>
            <a:chOff x="-6080955" y="3437416"/>
            <a:chExt cx="2287608" cy="36739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626B876-FE3F-403F-B675-FB9415E00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4937151" y="4754133"/>
              <a:ext cx="0" cy="23571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3F8DDE7-4258-4181-9F2B-940B587EE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-5226554" y="3437416"/>
              <a:ext cx="571820" cy="1316717"/>
            </a:xfrm>
            <a:custGeom>
              <a:avLst/>
              <a:gdLst>
                <a:gd name="connsiteX0" fmla="*/ 282417 w 571820"/>
                <a:gd name="connsiteY0" fmla="*/ 1316717 h 1316717"/>
                <a:gd name="connsiteX1" fmla="*/ 285910 w 571820"/>
                <a:gd name="connsiteY1" fmla="*/ 1313542 h 1316717"/>
                <a:gd name="connsiteX2" fmla="*/ 289403 w 571820"/>
                <a:gd name="connsiteY2" fmla="*/ 1316717 h 1316717"/>
                <a:gd name="connsiteX3" fmla="*/ 289403 w 571820"/>
                <a:gd name="connsiteY3" fmla="*/ 1310368 h 1316717"/>
                <a:gd name="connsiteX4" fmla="*/ 309203 w 571820"/>
                <a:gd name="connsiteY4" fmla="*/ 1292372 h 1316717"/>
                <a:gd name="connsiteX5" fmla="*/ 571820 w 571820"/>
                <a:gd name="connsiteY5" fmla="*/ 658358 h 1316717"/>
                <a:gd name="connsiteX6" fmla="*/ 309203 w 571820"/>
                <a:gd name="connsiteY6" fmla="*/ 24345 h 1316717"/>
                <a:gd name="connsiteX7" fmla="*/ 289403 w 571820"/>
                <a:gd name="connsiteY7" fmla="*/ 6349 h 1316717"/>
                <a:gd name="connsiteX8" fmla="*/ 289403 w 571820"/>
                <a:gd name="connsiteY8" fmla="*/ 0 h 1316717"/>
                <a:gd name="connsiteX9" fmla="*/ 285910 w 571820"/>
                <a:gd name="connsiteY9" fmla="*/ 3175 h 1316717"/>
                <a:gd name="connsiteX10" fmla="*/ 282417 w 571820"/>
                <a:gd name="connsiteY10" fmla="*/ 0 h 1316717"/>
                <a:gd name="connsiteX11" fmla="*/ 282417 w 571820"/>
                <a:gd name="connsiteY11" fmla="*/ 6350 h 1316717"/>
                <a:gd name="connsiteX12" fmla="*/ 262617 w 571820"/>
                <a:gd name="connsiteY12" fmla="*/ 24345 h 1316717"/>
                <a:gd name="connsiteX13" fmla="*/ 0 w 571820"/>
                <a:gd name="connsiteY13" fmla="*/ 658359 h 1316717"/>
                <a:gd name="connsiteX14" fmla="*/ 262617 w 571820"/>
                <a:gd name="connsiteY14" fmla="*/ 1292372 h 1316717"/>
                <a:gd name="connsiteX15" fmla="*/ 282417 w 571820"/>
                <a:gd name="connsiteY15" fmla="*/ 1310368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820" h="1316717">
                  <a:moveTo>
                    <a:pt x="282417" y="1316717"/>
                  </a:moveTo>
                  <a:lnTo>
                    <a:pt x="285910" y="1313542"/>
                  </a:lnTo>
                  <a:lnTo>
                    <a:pt x="289403" y="1316717"/>
                  </a:lnTo>
                  <a:lnTo>
                    <a:pt x="289403" y="1310368"/>
                  </a:lnTo>
                  <a:lnTo>
                    <a:pt x="309203" y="1292372"/>
                  </a:lnTo>
                  <a:cubicBezTo>
                    <a:pt x="471461" y="1130114"/>
                    <a:pt x="571820" y="905956"/>
                    <a:pt x="571820" y="658358"/>
                  </a:cubicBezTo>
                  <a:cubicBezTo>
                    <a:pt x="571820" y="410761"/>
                    <a:pt x="471461" y="186603"/>
                    <a:pt x="309203" y="24345"/>
                  </a:cubicBezTo>
                  <a:lnTo>
                    <a:pt x="289403" y="6349"/>
                  </a:lnTo>
                  <a:lnTo>
                    <a:pt x="289403" y="0"/>
                  </a:lnTo>
                  <a:lnTo>
                    <a:pt x="285910" y="3175"/>
                  </a:lnTo>
                  <a:lnTo>
                    <a:pt x="282417" y="0"/>
                  </a:lnTo>
                  <a:lnTo>
                    <a:pt x="282417" y="6350"/>
                  </a:lnTo>
                  <a:lnTo>
                    <a:pt x="262617" y="24345"/>
                  </a:lnTo>
                  <a:cubicBezTo>
                    <a:pt x="100359" y="186604"/>
                    <a:pt x="0" y="410761"/>
                    <a:pt x="0" y="658359"/>
                  </a:cubicBezTo>
                  <a:cubicBezTo>
                    <a:pt x="0" y="905956"/>
                    <a:pt x="100359" y="1130114"/>
                    <a:pt x="262617" y="1292372"/>
                  </a:cubicBezTo>
                  <a:lnTo>
                    <a:pt x="282417" y="131036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EED88FA-E654-453B-92BF-21196E32B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4476018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F3C238A-5CF1-4927-B70F-C99112299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4476018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2EAC2EE-4C33-44A6-A62B-6130E320A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5190567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F2EC395-DF39-4C41-A452-37AF723EA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5190567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425D947-0068-4059-B9BE-93A3B27CD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5934581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0F2FE05-A04C-4860-B709-2FCBEAE87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5934581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3F3EF4-ED53-319B-053D-75A66AB8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610" y="1011237"/>
            <a:ext cx="4426782" cy="860400"/>
          </a:xfrm>
        </p:spPr>
        <p:txBody>
          <a:bodyPr anchor="b">
            <a:normAutofit/>
          </a:bodyPr>
          <a:lstStyle/>
          <a:p>
            <a:pPr algn="ctr"/>
            <a:r>
              <a:rPr lang="en-US" dirty="0" err="1"/>
              <a:t>Ramazanski</a:t>
            </a:r>
            <a:r>
              <a:rPr lang="en-US" dirty="0"/>
              <a:t> post</a:t>
            </a:r>
            <a:endParaRPr lang="en-US"/>
          </a:p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770E1-CCA8-F04C-EBC2-FF55F7F52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976" y="2759076"/>
            <a:ext cx="4460874" cy="3009899"/>
          </a:xfrm>
        </p:spPr>
        <p:txBody>
          <a:bodyPr>
            <a:normAutofit fontScale="85000" lnSpcReduction="20000"/>
          </a:bodyPr>
          <a:lstStyle/>
          <a:p>
            <a:pPr marL="359410" indent="-359410"/>
            <a:r>
              <a:rPr lang="en-US" dirty="0" err="1">
                <a:ea typeface="+mn-lt"/>
                <a:cs typeface="+mn-lt"/>
              </a:rPr>
              <a:t>treći</a:t>
            </a:r>
            <a:r>
              <a:rPr lang="en-US" dirty="0">
                <a:ea typeface="+mn-lt"/>
                <a:cs typeface="+mn-lt"/>
              </a:rPr>
              <a:t> od pet </a:t>
            </a:r>
            <a:r>
              <a:rPr lang="en-US" dirty="0" err="1">
                <a:ea typeface="+mn-lt"/>
                <a:cs typeface="+mn-lt"/>
              </a:rPr>
              <a:t>stupova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Islama</a:t>
            </a:r>
            <a:endParaRPr lang="en-US">
              <a:ea typeface="+mn-lt"/>
              <a:cs typeface="+mn-lt"/>
            </a:endParaRPr>
          </a:p>
          <a:p>
            <a:pPr marL="359410" indent="-359410">
              <a:buClr>
                <a:srgbClr val="E3BFB2"/>
              </a:buClr>
            </a:pPr>
            <a:r>
              <a:rPr lang="en-US" dirty="0">
                <a:ea typeface="+mn-lt"/>
                <a:cs typeface="+mn-lt"/>
              </a:rPr>
              <a:t>Za </a:t>
            </a:r>
            <a:r>
              <a:rPr lang="en-US" dirty="0" err="1">
                <a:ea typeface="+mn-lt"/>
                <a:cs typeface="+mn-lt"/>
              </a:rPr>
              <a:t>vrijeme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Ramazana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islamskim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vjernicima</a:t>
            </a:r>
            <a:r>
              <a:rPr lang="en-US" dirty="0">
                <a:ea typeface="+mn-lt"/>
                <a:cs typeface="+mn-lt"/>
              </a:rPr>
              <a:t> od </a:t>
            </a:r>
            <a:r>
              <a:rPr lang="en-US" dirty="0" err="1">
                <a:ea typeface="+mn-lt"/>
                <a:cs typeface="+mn-lt"/>
              </a:rPr>
              <a:t>zore</a:t>
            </a:r>
            <a:r>
              <a:rPr lang="en-US" dirty="0">
                <a:ea typeface="+mn-lt"/>
                <a:cs typeface="+mn-lt"/>
              </a:rPr>
              <a:t> do </a:t>
            </a:r>
            <a:r>
              <a:rPr lang="en-US" dirty="0" err="1">
                <a:ea typeface="+mn-lt"/>
                <a:cs typeface="+mn-lt"/>
              </a:rPr>
              <a:t>zalaska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sunca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zabranjeno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konzumiranje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bilo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kakve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hrane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pića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uključujući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vodu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 marL="359410" indent="-359410">
              <a:buClr>
                <a:srgbClr val="E3BFB2"/>
              </a:buClr>
            </a:pPr>
            <a:endParaRPr lang="en-US"/>
          </a:p>
          <a:p>
            <a:pPr marL="359410" indent="-359410">
              <a:buClr>
                <a:srgbClr val="E3BFB2"/>
              </a:buClr>
            </a:pPr>
            <a:r>
              <a:rPr lang="en-US" dirty="0" err="1">
                <a:ea typeface="+mn-lt"/>
                <a:cs typeface="+mn-lt"/>
              </a:rPr>
              <a:t>neke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skupine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ljudi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ipak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izuzete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obveze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posta</a:t>
            </a:r>
            <a:r>
              <a:rPr lang="en-US" dirty="0">
                <a:ea typeface="+mn-lt"/>
                <a:cs typeface="+mn-lt"/>
              </a:rPr>
              <a:t>. To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djeca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puberteta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mentalno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zaostale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osobe</a:t>
            </a:r>
            <a:endParaRPr lang="en-US" dirty="0" err="1">
              <a:solidFill>
                <a:srgbClr val="FFFFFF">
                  <a:alpha val="70000"/>
                </a:srgbClr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9D14CB3-B46C-4D52-91C7-9020767C0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3500000" flipH="1" flipV="1">
            <a:off x="10901022" y="5639014"/>
            <a:ext cx="865742" cy="628383"/>
            <a:chOff x="558167" y="958515"/>
            <a:chExt cx="865742" cy="628383"/>
          </a:xfrm>
          <a:solidFill>
            <a:schemeClr val="accent3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A77D7F4-D3A2-4801-9AC3-6626FDE15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>
              <a:off x="558167" y="1122160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E62BACE-7CE7-442A-BFFB-8BC57C446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959170" y="95851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95E1464-F8FF-467B-BC7A-2DB63FD73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 flipH="1">
            <a:off x="9919495" y="3291143"/>
            <a:ext cx="1785983" cy="2208479"/>
            <a:chOff x="2725201" y="4453039"/>
            <a:chExt cx="1785983" cy="2208479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D9EF77E-636A-4F91-8AC6-2926F2512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0" flipH="1">
              <a:off x="3618192" y="4453039"/>
              <a:ext cx="0" cy="22084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F9F8CE5-DA1D-4DAF-A044-400C40169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738439" y="5243393"/>
              <a:ext cx="17609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C47A2FE-4826-4485-B3C0-56DF9A73A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2725201" y="4861779"/>
              <a:ext cx="1785983" cy="1799739"/>
            </a:xfrm>
            <a:custGeom>
              <a:avLst/>
              <a:gdLst>
                <a:gd name="connsiteX0" fmla="*/ 440819 w 1785983"/>
                <a:gd name="connsiteY0" fmla="*/ 59 h 1799739"/>
                <a:gd name="connsiteX1" fmla="*/ 845918 w 1785983"/>
                <a:gd name="connsiteY1" fmla="*/ 261596 h 1799739"/>
                <a:gd name="connsiteX2" fmla="*/ 892992 w 1785983"/>
                <a:gd name="connsiteY2" fmla="*/ 360758 h 1799739"/>
                <a:gd name="connsiteX3" fmla="*/ 892992 w 1785983"/>
                <a:gd name="connsiteY3" fmla="*/ 365372 h 1799739"/>
                <a:gd name="connsiteX4" fmla="*/ 940065 w 1785983"/>
                <a:gd name="connsiteY4" fmla="*/ 266212 h 1799739"/>
                <a:gd name="connsiteX5" fmla="*/ 1406106 w 1785983"/>
                <a:gd name="connsiteY5" fmla="*/ 8338 h 1799739"/>
                <a:gd name="connsiteX6" fmla="*/ 1022901 w 1785983"/>
                <a:gd name="connsiteY6" fmla="*/ 1699451 h 1799739"/>
                <a:gd name="connsiteX7" fmla="*/ 892991 w 1785983"/>
                <a:gd name="connsiteY7" fmla="*/ 1799739 h 1799739"/>
                <a:gd name="connsiteX8" fmla="*/ 892991 w 1785983"/>
                <a:gd name="connsiteY8" fmla="*/ 1795123 h 1799739"/>
                <a:gd name="connsiteX9" fmla="*/ 763082 w 1785983"/>
                <a:gd name="connsiteY9" fmla="*/ 1694835 h 1799739"/>
                <a:gd name="connsiteX10" fmla="*/ 379877 w 1785983"/>
                <a:gd name="connsiteY10" fmla="*/ 3722 h 1799739"/>
                <a:gd name="connsiteX11" fmla="*/ 440819 w 1785983"/>
                <a:gd name="connsiteY11" fmla="*/ 59 h 1799739"/>
                <a:gd name="connsiteX0" fmla="*/ 440819 w 1785983"/>
                <a:gd name="connsiteY0" fmla="*/ 59 h 1849891"/>
                <a:gd name="connsiteX1" fmla="*/ 845918 w 1785983"/>
                <a:gd name="connsiteY1" fmla="*/ 261596 h 1849891"/>
                <a:gd name="connsiteX2" fmla="*/ 892992 w 1785983"/>
                <a:gd name="connsiteY2" fmla="*/ 360758 h 1849891"/>
                <a:gd name="connsiteX3" fmla="*/ 892992 w 1785983"/>
                <a:gd name="connsiteY3" fmla="*/ 365372 h 1849891"/>
                <a:gd name="connsiteX4" fmla="*/ 940065 w 1785983"/>
                <a:gd name="connsiteY4" fmla="*/ 266212 h 1849891"/>
                <a:gd name="connsiteX5" fmla="*/ 1406106 w 1785983"/>
                <a:gd name="connsiteY5" fmla="*/ 8338 h 1849891"/>
                <a:gd name="connsiteX6" fmla="*/ 1022901 w 1785983"/>
                <a:gd name="connsiteY6" fmla="*/ 1699451 h 1849891"/>
                <a:gd name="connsiteX7" fmla="*/ 892991 w 1785983"/>
                <a:gd name="connsiteY7" fmla="*/ 1799739 h 1849891"/>
                <a:gd name="connsiteX8" fmla="*/ 838223 w 1785983"/>
                <a:gd name="connsiteY8" fmla="*/ 1849891 h 1849891"/>
                <a:gd name="connsiteX9" fmla="*/ 763082 w 1785983"/>
                <a:gd name="connsiteY9" fmla="*/ 1694835 h 1849891"/>
                <a:gd name="connsiteX10" fmla="*/ 379877 w 1785983"/>
                <a:gd name="connsiteY10" fmla="*/ 3722 h 1849891"/>
                <a:gd name="connsiteX11" fmla="*/ 440819 w 1785983"/>
                <a:gd name="connsiteY11" fmla="*/ 59 h 1849891"/>
                <a:gd name="connsiteX0" fmla="*/ 440819 w 1785983"/>
                <a:gd name="connsiteY0" fmla="*/ 59 h 1799739"/>
                <a:gd name="connsiteX1" fmla="*/ 845918 w 1785983"/>
                <a:gd name="connsiteY1" fmla="*/ 261596 h 1799739"/>
                <a:gd name="connsiteX2" fmla="*/ 892992 w 1785983"/>
                <a:gd name="connsiteY2" fmla="*/ 360758 h 1799739"/>
                <a:gd name="connsiteX3" fmla="*/ 892992 w 1785983"/>
                <a:gd name="connsiteY3" fmla="*/ 365372 h 1799739"/>
                <a:gd name="connsiteX4" fmla="*/ 940065 w 1785983"/>
                <a:gd name="connsiteY4" fmla="*/ 266212 h 1799739"/>
                <a:gd name="connsiteX5" fmla="*/ 1406106 w 1785983"/>
                <a:gd name="connsiteY5" fmla="*/ 8338 h 1799739"/>
                <a:gd name="connsiteX6" fmla="*/ 1022901 w 1785983"/>
                <a:gd name="connsiteY6" fmla="*/ 1699451 h 1799739"/>
                <a:gd name="connsiteX7" fmla="*/ 892991 w 1785983"/>
                <a:gd name="connsiteY7" fmla="*/ 1799739 h 1799739"/>
                <a:gd name="connsiteX8" fmla="*/ 763082 w 1785983"/>
                <a:gd name="connsiteY8" fmla="*/ 1694835 h 1799739"/>
                <a:gd name="connsiteX9" fmla="*/ 379877 w 1785983"/>
                <a:gd name="connsiteY9" fmla="*/ 3722 h 1799739"/>
                <a:gd name="connsiteX10" fmla="*/ 440819 w 1785983"/>
                <a:gd name="connsiteY10" fmla="*/ 59 h 17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5983" h="1799739">
                  <a:moveTo>
                    <a:pt x="440819" y="59"/>
                  </a:moveTo>
                  <a:cubicBezTo>
                    <a:pt x="584367" y="2557"/>
                    <a:pt x="735105" y="83293"/>
                    <a:pt x="845918" y="261596"/>
                  </a:cubicBezTo>
                  <a:lnTo>
                    <a:pt x="892992" y="360758"/>
                  </a:lnTo>
                  <a:lnTo>
                    <a:pt x="892992" y="365372"/>
                  </a:lnTo>
                  <a:lnTo>
                    <a:pt x="940065" y="266212"/>
                  </a:lnTo>
                  <a:cubicBezTo>
                    <a:pt x="1066709" y="62437"/>
                    <a:pt x="1245499" y="-13903"/>
                    <a:pt x="1406106" y="8338"/>
                  </a:cubicBezTo>
                  <a:cubicBezTo>
                    <a:pt x="1827702" y="66720"/>
                    <a:pt x="2124001" y="804388"/>
                    <a:pt x="1022901" y="1699451"/>
                  </a:cubicBezTo>
                  <a:lnTo>
                    <a:pt x="892991" y="1799739"/>
                  </a:lnTo>
                  <a:lnTo>
                    <a:pt x="763082" y="1694835"/>
                  </a:lnTo>
                  <a:cubicBezTo>
                    <a:pt x="-338018" y="799772"/>
                    <a:pt x="-41719" y="62104"/>
                    <a:pt x="379877" y="3722"/>
                  </a:cubicBezTo>
                  <a:cubicBezTo>
                    <a:pt x="399953" y="942"/>
                    <a:pt x="420313" y="-298"/>
                    <a:pt x="440819" y="59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66" name="Rectangle 30">
              <a:extLst>
                <a:ext uri="{FF2B5EF4-FFF2-40B4-BE49-F238E27FC236}">
                  <a16:creationId xmlns:a16="http://schemas.microsoft.com/office/drawing/2014/main" id="{A9D0A0EF-4934-4E46-A33A-95E5D932D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124232" y="5447997"/>
              <a:ext cx="987915" cy="987915"/>
            </a:xfrm>
            <a:custGeom>
              <a:avLst/>
              <a:gdLst>
                <a:gd name="connsiteX0" fmla="*/ 0 w 1302493"/>
                <a:gd name="connsiteY0" fmla="*/ 0 h 1302493"/>
                <a:gd name="connsiteX1" fmla="*/ 1302493 w 1302493"/>
                <a:gd name="connsiteY1" fmla="*/ 0 h 1302493"/>
                <a:gd name="connsiteX2" fmla="*/ 1302493 w 1302493"/>
                <a:gd name="connsiteY2" fmla="*/ 1302493 h 1302493"/>
                <a:gd name="connsiteX3" fmla="*/ 0 w 1302493"/>
                <a:gd name="connsiteY3" fmla="*/ 1302493 h 1302493"/>
                <a:gd name="connsiteX4" fmla="*/ 0 w 1302493"/>
                <a:gd name="connsiteY4" fmla="*/ 0 h 1302493"/>
                <a:gd name="connsiteX0" fmla="*/ 1302493 w 1393933"/>
                <a:gd name="connsiteY0" fmla="*/ 1302493 h 1393933"/>
                <a:gd name="connsiteX1" fmla="*/ 0 w 1393933"/>
                <a:gd name="connsiteY1" fmla="*/ 1302493 h 1393933"/>
                <a:gd name="connsiteX2" fmla="*/ 0 w 1393933"/>
                <a:gd name="connsiteY2" fmla="*/ 0 h 1393933"/>
                <a:gd name="connsiteX3" fmla="*/ 1302493 w 1393933"/>
                <a:gd name="connsiteY3" fmla="*/ 0 h 1393933"/>
                <a:gd name="connsiteX4" fmla="*/ 1393933 w 1393933"/>
                <a:gd name="connsiteY4" fmla="*/ 1393933 h 1393933"/>
                <a:gd name="connsiteX0" fmla="*/ 0 w 1393933"/>
                <a:gd name="connsiteY0" fmla="*/ 1302493 h 1393933"/>
                <a:gd name="connsiteX1" fmla="*/ 0 w 1393933"/>
                <a:gd name="connsiteY1" fmla="*/ 0 h 1393933"/>
                <a:gd name="connsiteX2" fmla="*/ 1302493 w 1393933"/>
                <a:gd name="connsiteY2" fmla="*/ 0 h 1393933"/>
                <a:gd name="connsiteX3" fmla="*/ 1393933 w 1393933"/>
                <a:gd name="connsiteY3" fmla="*/ 1393933 h 1393933"/>
                <a:gd name="connsiteX0" fmla="*/ 0 w 1302493"/>
                <a:gd name="connsiteY0" fmla="*/ 1302493 h 1302493"/>
                <a:gd name="connsiteX1" fmla="*/ 0 w 1302493"/>
                <a:gd name="connsiteY1" fmla="*/ 0 h 1302493"/>
                <a:gd name="connsiteX2" fmla="*/ 1302493 w 1302493"/>
                <a:gd name="connsiteY2" fmla="*/ 0 h 13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493" h="1302493">
                  <a:moveTo>
                    <a:pt x="0" y="1302493"/>
                  </a:moveTo>
                  <a:lnTo>
                    <a:pt x="0" y="0"/>
                  </a:lnTo>
                  <a:lnTo>
                    <a:pt x="130249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30">
              <a:extLst>
                <a:ext uri="{FF2B5EF4-FFF2-40B4-BE49-F238E27FC236}">
                  <a16:creationId xmlns:a16="http://schemas.microsoft.com/office/drawing/2014/main" id="{EA389321-1892-4D9B-9F10-CA83BC15F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315029" y="5983110"/>
              <a:ext cx="606323" cy="606323"/>
            </a:xfrm>
            <a:custGeom>
              <a:avLst/>
              <a:gdLst>
                <a:gd name="connsiteX0" fmla="*/ 0 w 1302493"/>
                <a:gd name="connsiteY0" fmla="*/ 0 h 1302493"/>
                <a:gd name="connsiteX1" fmla="*/ 1302493 w 1302493"/>
                <a:gd name="connsiteY1" fmla="*/ 0 h 1302493"/>
                <a:gd name="connsiteX2" fmla="*/ 1302493 w 1302493"/>
                <a:gd name="connsiteY2" fmla="*/ 1302493 h 1302493"/>
                <a:gd name="connsiteX3" fmla="*/ 0 w 1302493"/>
                <a:gd name="connsiteY3" fmla="*/ 1302493 h 1302493"/>
                <a:gd name="connsiteX4" fmla="*/ 0 w 1302493"/>
                <a:gd name="connsiteY4" fmla="*/ 0 h 1302493"/>
                <a:gd name="connsiteX0" fmla="*/ 1302493 w 1393933"/>
                <a:gd name="connsiteY0" fmla="*/ 1302493 h 1393933"/>
                <a:gd name="connsiteX1" fmla="*/ 0 w 1393933"/>
                <a:gd name="connsiteY1" fmla="*/ 1302493 h 1393933"/>
                <a:gd name="connsiteX2" fmla="*/ 0 w 1393933"/>
                <a:gd name="connsiteY2" fmla="*/ 0 h 1393933"/>
                <a:gd name="connsiteX3" fmla="*/ 1302493 w 1393933"/>
                <a:gd name="connsiteY3" fmla="*/ 0 h 1393933"/>
                <a:gd name="connsiteX4" fmla="*/ 1393933 w 1393933"/>
                <a:gd name="connsiteY4" fmla="*/ 1393933 h 1393933"/>
                <a:gd name="connsiteX0" fmla="*/ 0 w 1393933"/>
                <a:gd name="connsiteY0" fmla="*/ 1302493 h 1393933"/>
                <a:gd name="connsiteX1" fmla="*/ 0 w 1393933"/>
                <a:gd name="connsiteY1" fmla="*/ 0 h 1393933"/>
                <a:gd name="connsiteX2" fmla="*/ 1302493 w 1393933"/>
                <a:gd name="connsiteY2" fmla="*/ 0 h 1393933"/>
                <a:gd name="connsiteX3" fmla="*/ 1393933 w 1393933"/>
                <a:gd name="connsiteY3" fmla="*/ 1393933 h 1393933"/>
                <a:gd name="connsiteX0" fmla="*/ 0 w 1302493"/>
                <a:gd name="connsiteY0" fmla="*/ 1302493 h 1302493"/>
                <a:gd name="connsiteX1" fmla="*/ 0 w 1302493"/>
                <a:gd name="connsiteY1" fmla="*/ 0 h 1302493"/>
                <a:gd name="connsiteX2" fmla="*/ 1302493 w 1302493"/>
                <a:gd name="connsiteY2" fmla="*/ 0 h 13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493" h="1302493">
                  <a:moveTo>
                    <a:pt x="0" y="1302493"/>
                  </a:moveTo>
                  <a:lnTo>
                    <a:pt x="0" y="0"/>
                  </a:lnTo>
                  <a:lnTo>
                    <a:pt x="130249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9F93B70-A436-473C-A7CE-540999A59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V="1">
            <a:off x="10854193" y="5280732"/>
            <a:ext cx="864005" cy="1032464"/>
            <a:chOff x="2207971" y="2384401"/>
            <a:chExt cx="864005" cy="1032464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78ABD64-1B50-4D55-BC1F-146CC4D6E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2207971" y="285630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7FC7EAA-9D36-4047-8A25-796E944D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607238" y="2688467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C72E6B1-2CDE-4B76-BB57-54923A35B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40769" y="2384401"/>
              <a:ext cx="313009" cy="1032464"/>
              <a:chOff x="2440769" y="2384401"/>
              <a:chExt cx="313009" cy="1032464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A618DA4-FD3B-435B-9077-6643BD6C93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2440769" y="2516865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579CD8F-9756-4DC0-A735-0CA77A8734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8100000" flipH="1">
                <a:off x="2753778" y="2384401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95364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96EC0-E43C-77C4-0EFF-F0015F78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00"/>
            <a:ext cx="4426782" cy="1331637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iftar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339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519D2-2C30-4982-51C3-720BC9D2E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759076"/>
            <a:ext cx="4460874" cy="3009899"/>
          </a:xfrm>
        </p:spPr>
        <p:txBody>
          <a:bodyPr>
            <a:normAutofit/>
          </a:bodyPr>
          <a:lstStyle/>
          <a:p>
            <a:pPr marL="359410" indent="-359410">
              <a:lnSpc>
                <a:spcPct val="115000"/>
              </a:lnSpc>
            </a:pPr>
            <a:r>
              <a:rPr lang="en-US" sz="1900" err="1">
                <a:ea typeface="+mn-lt"/>
                <a:cs typeface="+mn-lt"/>
              </a:rPr>
              <a:t>večernji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dnevni</a:t>
            </a:r>
            <a:r>
              <a:rPr lang="en-US" sz="1900">
                <a:ea typeface="+mn-lt"/>
                <a:cs typeface="+mn-lt"/>
              </a:rPr>
              <a:t> </a:t>
            </a:r>
            <a:r>
              <a:rPr lang="en-US" sz="1900" err="1">
                <a:ea typeface="+mn-lt"/>
                <a:cs typeface="+mn-lt"/>
              </a:rPr>
              <a:t>obrok</a:t>
            </a:r>
            <a:r>
              <a:rPr lang="en-US" sz="1900">
                <a:ea typeface="+mn-lt"/>
                <a:cs typeface="+mn-lt"/>
              </a:rPr>
              <a:t> u </a:t>
            </a:r>
            <a:r>
              <a:rPr lang="en-US" sz="1900" err="1">
                <a:ea typeface="+mn-lt"/>
                <a:cs typeface="+mn-lt"/>
              </a:rPr>
              <a:t>islamu</a:t>
            </a:r>
            <a:r>
              <a:rPr lang="en-US" sz="1900">
                <a:ea typeface="+mn-lt"/>
                <a:cs typeface="+mn-lt"/>
              </a:rPr>
              <a:t> </a:t>
            </a:r>
            <a:r>
              <a:rPr lang="en-US" sz="1900" err="1">
                <a:ea typeface="+mn-lt"/>
                <a:cs typeface="+mn-lt"/>
              </a:rPr>
              <a:t>kojim</a:t>
            </a:r>
            <a:r>
              <a:rPr lang="en-US" sz="1900">
                <a:ea typeface="+mn-lt"/>
                <a:cs typeface="+mn-lt"/>
              </a:rPr>
              <a:t> se </a:t>
            </a:r>
            <a:r>
              <a:rPr lang="en-US" sz="1900" err="1">
                <a:ea typeface="+mn-lt"/>
                <a:cs typeface="+mn-lt"/>
              </a:rPr>
              <a:t>prekida</a:t>
            </a:r>
            <a:r>
              <a:rPr lang="en-US" sz="1900">
                <a:ea typeface="+mn-lt"/>
                <a:cs typeface="+mn-lt"/>
              </a:rPr>
              <a:t> </a:t>
            </a:r>
            <a:r>
              <a:rPr lang="en-US" sz="1900" err="1">
                <a:ea typeface="+mn-lt"/>
                <a:cs typeface="+mn-lt"/>
              </a:rPr>
              <a:t>ramazanski</a:t>
            </a:r>
            <a:r>
              <a:rPr lang="en-US" sz="1900">
                <a:ea typeface="+mn-lt"/>
                <a:cs typeface="+mn-lt"/>
              </a:rPr>
              <a:t> post</a:t>
            </a:r>
          </a:p>
          <a:p>
            <a:pPr marL="359410" indent="-359410">
              <a:lnSpc>
                <a:spcPct val="115000"/>
              </a:lnSpc>
              <a:buClr>
                <a:srgbClr val="E3BFB2"/>
              </a:buClr>
            </a:pPr>
            <a:r>
              <a:rPr lang="en-US" sz="1900">
                <a:ea typeface="+mn-lt"/>
                <a:cs typeface="+mn-lt"/>
              </a:rPr>
              <a:t>Dobro je </a:t>
            </a:r>
            <a:r>
              <a:rPr lang="en-US" sz="1900" err="1">
                <a:ea typeface="+mn-lt"/>
                <a:cs typeface="+mn-lt"/>
              </a:rPr>
              <a:t>djelo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organizirati</a:t>
            </a:r>
            <a:r>
              <a:rPr lang="en-US" sz="1900">
                <a:ea typeface="+mn-lt"/>
                <a:cs typeface="+mn-lt"/>
              </a:rPr>
              <a:t> iftar za </a:t>
            </a:r>
            <a:r>
              <a:rPr lang="en-US" sz="1900" err="1">
                <a:ea typeface="+mn-lt"/>
                <a:cs typeface="+mn-lt"/>
              </a:rPr>
              <a:t>prijatelje</a:t>
            </a:r>
            <a:r>
              <a:rPr lang="en-US" sz="1900">
                <a:ea typeface="+mn-lt"/>
                <a:cs typeface="+mn-lt"/>
              </a:rPr>
              <a:t>, </a:t>
            </a:r>
            <a:r>
              <a:rPr lang="en-US" sz="1900" err="1">
                <a:ea typeface="+mn-lt"/>
                <a:cs typeface="+mn-lt"/>
              </a:rPr>
              <a:t>rodbinu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i</a:t>
            </a:r>
            <a:r>
              <a:rPr lang="en-US" sz="1900">
                <a:ea typeface="+mn-lt"/>
                <a:cs typeface="+mn-lt"/>
              </a:rPr>
              <a:t> sl.</a:t>
            </a:r>
          </a:p>
          <a:p>
            <a:pPr marL="359410" indent="-359410">
              <a:lnSpc>
                <a:spcPct val="115000"/>
              </a:lnSpc>
              <a:buClr>
                <a:srgbClr val="E3BFB2"/>
              </a:buClr>
            </a:pPr>
            <a:r>
              <a:rPr lang="en-US" sz="1900" i="1">
                <a:ea typeface="+mn-lt"/>
                <a:cs typeface="+mn-lt"/>
              </a:rPr>
              <a:t>"</a:t>
            </a:r>
            <a:r>
              <a:rPr lang="en-US" sz="1900" i="1" err="1">
                <a:ea typeface="+mn-lt"/>
                <a:cs typeface="+mn-lt"/>
              </a:rPr>
              <a:t>Tko</a:t>
            </a:r>
            <a:r>
              <a:rPr lang="en-US" sz="1900" i="1">
                <a:ea typeface="+mn-lt"/>
                <a:cs typeface="+mn-lt"/>
              </a:rPr>
              <a:t> </a:t>
            </a:r>
            <a:r>
              <a:rPr lang="en-US" sz="1900" i="1" err="1">
                <a:ea typeface="+mn-lt"/>
                <a:cs typeface="+mn-lt"/>
              </a:rPr>
              <a:t>nahrani</a:t>
            </a:r>
            <a:r>
              <a:rPr lang="en-US" sz="1900" i="1">
                <a:ea typeface="+mn-lt"/>
                <a:cs typeface="+mn-lt"/>
              </a:rPr>
              <a:t> </a:t>
            </a:r>
            <a:r>
              <a:rPr lang="en-US" sz="1900" i="1" err="1">
                <a:ea typeface="+mn-lt"/>
                <a:cs typeface="+mn-lt"/>
              </a:rPr>
              <a:t>postača</a:t>
            </a:r>
            <a:r>
              <a:rPr lang="en-US" sz="1900" i="1">
                <a:ea typeface="+mn-lt"/>
                <a:cs typeface="+mn-lt"/>
              </a:rPr>
              <a:t> </a:t>
            </a:r>
            <a:r>
              <a:rPr lang="en-US" sz="1900" i="1" err="1">
                <a:ea typeface="+mn-lt"/>
                <a:cs typeface="+mn-lt"/>
              </a:rPr>
              <a:t>imat</a:t>
            </a:r>
            <a:r>
              <a:rPr lang="en-US" sz="1900" i="1">
                <a:ea typeface="+mn-lt"/>
                <a:cs typeface="+mn-lt"/>
              </a:rPr>
              <a:t> </a:t>
            </a:r>
            <a:r>
              <a:rPr lang="en-US" sz="1900" i="1" err="1">
                <a:ea typeface="+mn-lt"/>
                <a:cs typeface="+mn-lt"/>
              </a:rPr>
              <a:t>će</a:t>
            </a:r>
            <a:r>
              <a:rPr lang="en-US" sz="1900" i="1">
                <a:ea typeface="+mn-lt"/>
                <a:cs typeface="+mn-lt"/>
              </a:rPr>
              <a:t> </a:t>
            </a:r>
            <a:r>
              <a:rPr lang="en-US" sz="1900" i="1" err="1">
                <a:ea typeface="+mn-lt"/>
                <a:cs typeface="+mn-lt"/>
              </a:rPr>
              <a:t>nagradu</a:t>
            </a:r>
            <a:r>
              <a:rPr lang="en-US" sz="1900" i="1">
                <a:ea typeface="+mn-lt"/>
                <a:cs typeface="+mn-lt"/>
              </a:rPr>
              <a:t> </a:t>
            </a:r>
            <a:r>
              <a:rPr lang="en-US" sz="1900" i="1" err="1">
                <a:ea typeface="+mn-lt"/>
                <a:cs typeface="+mn-lt"/>
              </a:rPr>
              <a:t>kao</a:t>
            </a:r>
            <a:r>
              <a:rPr lang="en-US" sz="1900" i="1">
                <a:ea typeface="+mn-lt"/>
                <a:cs typeface="+mn-lt"/>
              </a:rPr>
              <a:t> </a:t>
            </a:r>
            <a:r>
              <a:rPr lang="en-US" sz="1900" i="1" err="1">
                <a:ea typeface="+mn-lt"/>
                <a:cs typeface="+mn-lt"/>
              </a:rPr>
              <a:t>i</a:t>
            </a:r>
            <a:r>
              <a:rPr lang="en-US" sz="1900" i="1">
                <a:ea typeface="+mn-lt"/>
                <a:cs typeface="+mn-lt"/>
              </a:rPr>
              <a:t> </a:t>
            </a:r>
            <a:r>
              <a:rPr lang="en-US" sz="1900" i="1" err="1">
                <a:ea typeface="+mn-lt"/>
                <a:cs typeface="+mn-lt"/>
              </a:rPr>
              <a:t>onaj</a:t>
            </a:r>
            <a:r>
              <a:rPr lang="en-US" sz="1900" i="1">
                <a:ea typeface="+mn-lt"/>
                <a:cs typeface="+mn-lt"/>
              </a:rPr>
              <a:t> </a:t>
            </a:r>
            <a:r>
              <a:rPr lang="en-US" sz="1900" i="1" err="1">
                <a:ea typeface="+mn-lt"/>
                <a:cs typeface="+mn-lt"/>
              </a:rPr>
              <a:t>što</a:t>
            </a:r>
            <a:r>
              <a:rPr lang="en-US" sz="1900" i="1">
                <a:ea typeface="+mn-lt"/>
                <a:cs typeface="+mn-lt"/>
              </a:rPr>
              <a:t> je </a:t>
            </a:r>
            <a:r>
              <a:rPr lang="en-US" sz="1900" i="1" err="1">
                <a:ea typeface="+mn-lt"/>
                <a:cs typeface="+mn-lt"/>
              </a:rPr>
              <a:t>postio</a:t>
            </a:r>
            <a:r>
              <a:rPr lang="en-US" sz="1900" i="1">
                <a:ea typeface="+mn-lt"/>
                <a:cs typeface="+mn-lt"/>
              </a:rPr>
              <a:t>, a </a:t>
            </a:r>
            <a:r>
              <a:rPr lang="en-US" sz="1900" i="1" err="1">
                <a:ea typeface="+mn-lt"/>
                <a:cs typeface="+mn-lt"/>
              </a:rPr>
              <a:t>postaču</a:t>
            </a:r>
            <a:r>
              <a:rPr lang="en-US" sz="1900" i="1">
                <a:ea typeface="+mn-lt"/>
                <a:cs typeface="+mn-lt"/>
              </a:rPr>
              <a:t> </a:t>
            </a:r>
            <a:r>
              <a:rPr lang="en-US" sz="1900" i="1" err="1">
                <a:ea typeface="+mn-lt"/>
                <a:cs typeface="+mn-lt"/>
              </a:rPr>
              <a:t>nagrada</a:t>
            </a:r>
            <a:r>
              <a:rPr lang="en-US" sz="1900" i="1">
                <a:ea typeface="+mn-lt"/>
                <a:cs typeface="+mn-lt"/>
              </a:rPr>
              <a:t> </a:t>
            </a:r>
            <a:r>
              <a:rPr lang="en-US" sz="1900" i="1" err="1">
                <a:ea typeface="+mn-lt"/>
                <a:cs typeface="+mn-lt"/>
              </a:rPr>
              <a:t>neće</a:t>
            </a:r>
            <a:r>
              <a:rPr lang="en-US" sz="1900" i="1">
                <a:ea typeface="+mn-lt"/>
                <a:cs typeface="+mn-lt"/>
              </a:rPr>
              <a:t> </a:t>
            </a:r>
            <a:r>
              <a:rPr lang="en-US" sz="1900" i="1" err="1">
                <a:ea typeface="+mn-lt"/>
                <a:cs typeface="+mn-lt"/>
              </a:rPr>
              <a:t>biti</a:t>
            </a:r>
            <a:r>
              <a:rPr lang="en-US" sz="1900" i="1">
                <a:ea typeface="+mn-lt"/>
                <a:cs typeface="+mn-lt"/>
              </a:rPr>
              <a:t> </a:t>
            </a:r>
            <a:r>
              <a:rPr lang="en-US" sz="1900" i="1" err="1">
                <a:ea typeface="+mn-lt"/>
                <a:cs typeface="+mn-lt"/>
              </a:rPr>
              <a:t>umanjena</a:t>
            </a:r>
            <a:r>
              <a:rPr lang="en-US" sz="1900" i="1">
                <a:ea typeface="+mn-lt"/>
                <a:cs typeface="+mn-lt"/>
              </a:rPr>
              <a:t>." </a:t>
            </a:r>
            <a:r>
              <a:rPr lang="en-US" sz="1900" err="1">
                <a:ea typeface="+mn-lt"/>
                <a:cs typeface="+mn-lt"/>
              </a:rPr>
              <a:t>Rijeci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Muhamda</a:t>
            </a:r>
            <a:endParaRPr lang="en-US" sz="1900" i="1" err="1">
              <a:ea typeface="+mn-lt"/>
              <a:cs typeface="+mn-lt"/>
            </a:endParaRPr>
          </a:p>
          <a:p>
            <a:pPr marL="359410" indent="-359410">
              <a:lnSpc>
                <a:spcPct val="115000"/>
              </a:lnSpc>
              <a:buClr>
                <a:srgbClr val="E3BFB2"/>
              </a:buClr>
            </a:pPr>
            <a:endParaRPr lang="en-US" sz="1900" i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B9CDC7-5D3C-4184-9491-855E59362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5" name="Picture 5" descr="A picture containing cup, meal&#10;&#10;Description automatically generated">
            <a:extLst>
              <a:ext uri="{FF2B5EF4-FFF2-40B4-BE49-F238E27FC236}">
                <a16:creationId xmlns:a16="http://schemas.microsoft.com/office/drawing/2014/main" id="{3E8EDE96-F550-D3B0-8895-1CADCA70E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076" y="540000"/>
            <a:ext cx="3878873" cy="2754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047BE11-61DD-011A-5D29-E7D0F357C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592" y="3564000"/>
            <a:ext cx="4125842" cy="275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815944-B4EB-7174-BF8B-E945C804F5F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20212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376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2AF9E-D103-63DF-890B-8E10EF4A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910" y="540033"/>
            <a:ext cx="4426782" cy="1331604"/>
          </a:xfrm>
        </p:spPr>
        <p:txBody>
          <a:bodyPr anchor="b">
            <a:normAutofit/>
          </a:bodyPr>
          <a:lstStyle/>
          <a:p>
            <a:pPr algn="ctr"/>
            <a:r>
              <a:rPr lang="en-US" dirty="0" err="1"/>
              <a:t>sehur</a:t>
            </a:r>
            <a:endParaRPr lang="en-US" err="1"/>
          </a:p>
        </p:txBody>
      </p:sp>
      <p:pic>
        <p:nvPicPr>
          <p:cNvPr id="4" name="Picture 4" descr="A picture containing food, dish, meal&#10;&#10;Description automatically generated">
            <a:extLst>
              <a:ext uri="{FF2B5EF4-FFF2-40B4-BE49-F238E27FC236}">
                <a16:creationId xmlns:a16="http://schemas.microsoft.com/office/drawing/2014/main" id="{1A59D9C0-8A49-BE98-C180-091560D1A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3" r="2236" b="-1"/>
          <a:stretch/>
        </p:blipFill>
        <p:spPr>
          <a:xfrm>
            <a:off x="540989" y="540033"/>
            <a:ext cx="4996212" cy="577527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A027C-68D8-643B-387D-61D12368E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276" y="2759076"/>
            <a:ext cx="4460874" cy="3009899"/>
          </a:xfrm>
        </p:spPr>
        <p:txBody>
          <a:bodyPr>
            <a:normAutofit/>
          </a:bodyPr>
          <a:lstStyle/>
          <a:p>
            <a:pPr marL="359410" indent="-359410"/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jedan</a:t>
            </a:r>
            <a:r>
              <a:rPr lang="en-US" dirty="0">
                <a:ea typeface="+mn-lt"/>
                <a:cs typeface="+mn-lt"/>
              </a:rPr>
              <a:t> od </a:t>
            </a:r>
            <a:r>
              <a:rPr lang="en-US" dirty="0" err="1">
                <a:ea typeface="+mn-lt"/>
                <a:cs typeface="+mn-lt"/>
              </a:rPr>
              <a:t>dvaju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obroka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tijekom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ramazana</a:t>
            </a:r>
            <a:endParaRPr lang="en-US" err="1">
              <a:ea typeface="+mn-lt"/>
              <a:cs typeface="+mn-lt"/>
            </a:endParaRPr>
          </a:p>
          <a:p>
            <a:pPr marL="359410" indent="-359410">
              <a:buClr>
                <a:srgbClr val="E3BFB2"/>
              </a:buClr>
            </a:pPr>
            <a:r>
              <a:rPr lang="en-US" dirty="0" err="1">
                <a:ea typeface="+mn-lt"/>
                <a:cs typeface="+mn-lt"/>
              </a:rPr>
              <a:t>Jede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prije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svitanja</a:t>
            </a:r>
            <a:endParaRPr lang="en-US">
              <a:ea typeface="+mn-lt"/>
              <a:cs typeface="+mn-lt"/>
            </a:endParaRPr>
          </a:p>
          <a:p>
            <a:pPr marL="359410" indent="-359410">
              <a:buClr>
                <a:srgbClr val="E3BFB2"/>
              </a:buClr>
            </a:pPr>
            <a:r>
              <a:rPr lang="en-US" dirty="0">
                <a:ea typeface="+mn-lt"/>
                <a:cs typeface="+mn-lt"/>
              </a:rPr>
              <a:t>Post se </a:t>
            </a:r>
            <a:r>
              <a:rPr lang="en-US" dirty="0" err="1">
                <a:ea typeface="+mn-lt"/>
                <a:cs typeface="+mn-lt"/>
              </a:rPr>
              <a:t>započinje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prekida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prigodnim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molitvama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uz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vodu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datulje</a:t>
            </a:r>
            <a:endParaRPr lang="en-US" err="1">
              <a:ea typeface="+mn-lt"/>
              <a:cs typeface="+mn-lt"/>
            </a:endParaRPr>
          </a:p>
          <a:p>
            <a:pPr marL="359410" indent="-359410">
              <a:buClr>
                <a:srgbClr val="E3BFB2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7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7F9E2-5AB6-399F-78F5-AD2C9790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910" y="540033"/>
            <a:ext cx="4426782" cy="133160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Bajram </a:t>
            </a:r>
            <a:endParaRPr lang="en-US"/>
          </a:p>
        </p:txBody>
      </p:sp>
      <p:pic>
        <p:nvPicPr>
          <p:cNvPr id="4" name="Picture 4" descr="A picture containing outdoor, sunset, tower&#10;&#10;Description automatically generated">
            <a:extLst>
              <a:ext uri="{FF2B5EF4-FFF2-40B4-BE49-F238E27FC236}">
                <a16:creationId xmlns:a16="http://schemas.microsoft.com/office/drawing/2014/main" id="{8E6A3AC6-0272-96A0-1A58-158EA0EF6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8"/>
          <a:stretch/>
        </p:blipFill>
        <p:spPr>
          <a:xfrm>
            <a:off x="540000" y="790553"/>
            <a:ext cx="4568828" cy="26402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id="{134745C0-CF78-8D01-B38A-86E413947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75"/>
          <a:stretch/>
        </p:blipFill>
        <p:spPr>
          <a:xfrm>
            <a:off x="540000" y="3427200"/>
            <a:ext cx="4568828" cy="26402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F2C8-9685-A479-92E7-5CDB5C6A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276" y="2759076"/>
            <a:ext cx="4460874" cy="3009899"/>
          </a:xfrm>
        </p:spPr>
        <p:txBody>
          <a:bodyPr>
            <a:normAutofit/>
          </a:bodyPr>
          <a:lstStyle/>
          <a:p>
            <a:pPr marL="359410" indent="-359410"/>
            <a:r>
              <a:rPr lang="en-US" dirty="0" err="1">
                <a:ea typeface="+mn-lt"/>
                <a:cs typeface="+mn-lt"/>
              </a:rPr>
              <a:t>najznačajniji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islamski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blagdan</a:t>
            </a:r>
            <a:endParaRPr lang="en-US" dirty="0">
              <a:ea typeface="+mn-lt"/>
              <a:cs typeface="+mn-lt"/>
            </a:endParaRPr>
          </a:p>
          <a:p>
            <a:pPr marL="359410" indent="-359410">
              <a:buClr>
                <a:srgbClr val="E3BFB2"/>
              </a:buClr>
            </a:pP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Održava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svake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godine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nakon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ramazana</a:t>
            </a:r>
            <a:endParaRPr lang="en-US" dirty="0"/>
          </a:p>
          <a:p>
            <a:pPr marL="359410" indent="-359410">
              <a:buClr>
                <a:srgbClr val="E3BFB2"/>
              </a:buClr>
            </a:pPr>
            <a:r>
              <a:rPr lang="en-US" dirty="0">
                <a:ea typeface="+mn-lt"/>
                <a:cs typeface="+mn-lt"/>
              </a:rPr>
              <a:t>Na taj dan </a:t>
            </a:r>
            <a:r>
              <a:rPr lang="hr-HR" dirty="0">
                <a:ea typeface="+mn-lt"/>
                <a:cs typeface="+mn-lt"/>
              </a:rPr>
              <a:t>M</a:t>
            </a:r>
            <a:r>
              <a:rPr lang="en-US" dirty="0" err="1">
                <a:ea typeface="+mn-lt"/>
                <a:cs typeface="+mn-lt"/>
              </a:rPr>
              <a:t>uslimanima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dozvoljeno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postiti</a:t>
            </a:r>
            <a:endParaRPr lang="en-US" dirty="0"/>
          </a:p>
          <a:p>
            <a:pPr marL="359410" indent="-359410">
              <a:buClr>
                <a:srgbClr val="E3BFB2"/>
              </a:buClr>
            </a:pPr>
            <a:r>
              <a:rPr lang="en-US" dirty="0" err="1">
                <a:ea typeface="+mn-lt"/>
                <a:cs typeface="+mn-lt"/>
              </a:rPr>
              <a:t>traje</a:t>
            </a:r>
            <a:r>
              <a:rPr lang="en-US" dirty="0">
                <a:ea typeface="+mn-lt"/>
                <a:cs typeface="+mn-lt"/>
              </a:rPr>
              <a:t> tri dana</a:t>
            </a:r>
            <a:endParaRPr lang="en-US" dirty="0"/>
          </a:p>
          <a:p>
            <a:pPr marL="359410" indent="-359410">
              <a:buClr>
                <a:srgbClr val="E3BFB2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31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F63DF-FE33-0055-17E0-50F5006D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77" y="531814"/>
            <a:ext cx="8173744" cy="1720850"/>
          </a:xfrm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en-US" dirty="0" err="1">
                <a:ea typeface="+mj-lt"/>
                <a:cs typeface="+mj-lt"/>
              </a:rPr>
              <a:t>tradicionalni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kolaci</a:t>
            </a:r>
            <a:r>
              <a:rPr lang="en-US" dirty="0">
                <a:ea typeface="+mj-lt"/>
                <a:cs typeface="+mj-lt"/>
              </a:rPr>
              <a:t> za </a:t>
            </a:r>
            <a:r>
              <a:rPr lang="en-US" dirty="0" err="1">
                <a:ea typeface="+mj-lt"/>
                <a:cs typeface="+mj-lt"/>
              </a:rPr>
              <a:t>bajram</a:t>
            </a:r>
            <a:endParaRPr lang="en-US" dirty="0" err="1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1392239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21D725DD-E199-E078-0101-403CA2C5C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302" y="2843214"/>
            <a:ext cx="5201673" cy="347211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92BB60E-B42C-06C0-27DD-E12FC3110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212" y="2841329"/>
            <a:ext cx="4632000" cy="347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0D9F9D-DEFE-8D6F-A560-B474C29FE47F}"/>
              </a:ext>
            </a:extLst>
          </p:cNvPr>
          <p:cNvSpPr txBox="1"/>
          <p:nvPr/>
        </p:nvSpPr>
        <p:spPr>
          <a:xfrm>
            <a:off x="653441" y="248015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baklava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AD978E-FB4F-3793-3A6C-29AAC28B4E24}"/>
              </a:ext>
            </a:extLst>
          </p:cNvPr>
          <p:cNvSpPr txBox="1"/>
          <p:nvPr/>
        </p:nvSpPr>
        <p:spPr>
          <a:xfrm>
            <a:off x="9919439" y="246645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tulumba</a:t>
            </a:r>
          </a:p>
        </p:txBody>
      </p:sp>
    </p:spTree>
    <p:extLst>
      <p:ext uri="{BB962C8B-B14F-4D97-AF65-F5344CB8AC3E}">
        <p14:creationId xmlns:p14="http://schemas.microsoft.com/office/powerpoint/2010/main" val="1462197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FD467-7631-8BBC-4244-B86EBB09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00"/>
            <a:ext cx="4426782" cy="1331637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…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339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A86EE-1A59-13AD-833E-4AEEB979B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759076"/>
            <a:ext cx="4460874" cy="3009899"/>
          </a:xfrm>
        </p:spPr>
        <p:txBody>
          <a:bodyPr>
            <a:normAutofit/>
          </a:bodyPr>
          <a:lstStyle/>
          <a:p>
            <a:pPr marL="359410" indent="-359410"/>
            <a:r>
              <a:rPr lang="en-US" err="1"/>
              <a:t>Djeca</a:t>
            </a:r>
            <a:r>
              <a:rPr lang="en-US"/>
              <a:t> </a:t>
            </a:r>
            <a:r>
              <a:rPr lang="en-US" err="1"/>
              <a:t>ujutro</a:t>
            </a:r>
            <a:r>
              <a:rPr lang="en-US"/>
              <a:t> </a:t>
            </a:r>
            <a:r>
              <a:rPr lang="en-US" err="1"/>
              <a:t>idu</a:t>
            </a:r>
            <a:r>
              <a:rPr lang="en-US"/>
              <a:t> </a:t>
            </a:r>
            <a:r>
              <a:rPr lang="en-US" err="1"/>
              <a:t>susjedima</a:t>
            </a:r>
            <a:r>
              <a:rPr lang="en-US"/>
              <a:t> </a:t>
            </a:r>
            <a:r>
              <a:rPr lang="en-US" err="1"/>
              <a:t>kucaju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vrata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deru</a:t>
            </a:r>
            <a:r>
              <a:rPr lang="en-US"/>
              <a:t> se "BAJRAM </a:t>
            </a:r>
            <a:r>
              <a:rPr lang="en-US" err="1"/>
              <a:t>BAJRAM</a:t>
            </a:r>
            <a:r>
              <a:rPr lang="en-US"/>
              <a:t>" I </a:t>
            </a:r>
            <a:r>
              <a:rPr lang="en-US" err="1"/>
              <a:t>dobivaju</a:t>
            </a:r>
            <a:r>
              <a:rPr lang="en-US"/>
              <a:t> </a:t>
            </a:r>
            <a:r>
              <a:rPr lang="en-US" err="1"/>
              <a:t>bonbone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B9CDC7-5D3C-4184-9491-855E59362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3501548-CEDB-CD39-4819-076C008EB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66" y="540000"/>
            <a:ext cx="1838294" cy="2754000"/>
          </a:xfrm>
          <a:prstGeom prst="rect">
            <a:avLst/>
          </a:prstGeom>
        </p:spPr>
      </p:pic>
      <p:pic>
        <p:nvPicPr>
          <p:cNvPr id="4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4CEF4CE-A43B-4E68-8D96-13BDEFEE7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149" y="3564000"/>
            <a:ext cx="4172727" cy="27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78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DCFBD7-5612-480F-BED3-7820176A5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52851-D25F-DA94-B847-B16709F8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666874"/>
            <a:ext cx="4457200" cy="3521075"/>
          </a:xfrm>
        </p:spPr>
        <p:txBody>
          <a:bodyPr anchor="ctr">
            <a:normAutofit/>
          </a:bodyPr>
          <a:lstStyle/>
          <a:p>
            <a:pPr algn="ctr"/>
            <a:r>
              <a:rPr lang="hr-HR" dirty="0"/>
              <a:t>OŠ GLINA</a:t>
            </a:r>
            <a:br>
              <a:rPr lang="hr-HR" dirty="0"/>
            </a:br>
            <a:r>
              <a:rPr lang="hr-HR" dirty="0"/>
              <a:t>2022.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3531A3-FAAF-4F5C-AF87-916460053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0671" y="408462"/>
            <a:ext cx="913428" cy="1032464"/>
            <a:chOff x="999771" y="932104"/>
            <a:chExt cx="913428" cy="103246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9EC0F0-36F6-475A-B313-91019F46E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E720176-168D-4875-B380-1FFAD166CC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C3DF9F2-65C8-4063-9164-2DBD90E2A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DB23F83-9229-4C60-938A-F2CF20C27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ED4C557-D730-47E9-AC8A-884190A4E8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AA1D3F0-72CD-4C7B-8C03-2A50531F9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29409EB-5515-4925-83E4-F7C979ED0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E18C444-B7B2-4918-AD29-D6CD204E585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B974E9A-69BC-4453-9A9D-6036790B372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6AFCB-7234-16EE-5B00-B49CAE69C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6061" y="1872814"/>
            <a:ext cx="4451350" cy="46894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3511A5-69DC-406F-AFE1-A7248A4CE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27954" y="5402020"/>
            <a:ext cx="912571" cy="1032464"/>
            <a:chOff x="5329995" y="4868671"/>
            <a:chExt cx="912571" cy="103246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D1B5CB3-BCAF-4109-B9F9-5FC34D383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V="1">
              <a:off x="5376824" y="5010722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A1D338F-12B9-476D-9D9C-E55E41236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5EF7F9B-7A42-4B15-8511-C2968A4FE0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1952DB7-91C4-4C9C-AEC9-7DBA47F2F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 flipV="1">
              <a:off x="5329995" y="4868671"/>
              <a:ext cx="864005" cy="1032464"/>
              <a:chOff x="2207971" y="2384401"/>
              <a:chExt cx="864005" cy="1032464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C2A575A-5190-4DE4-9DFE-F5974353EF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C7150A2-FFA7-4F7C-81C9-2FA3803FA8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7E7BC8E-8EF0-45B0-AE3F-6A6B7316C0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8E09A32-931A-4C38-A558-274FA30070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0988A58-B96D-4381-A625-6822161B21B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Smiley Face 3">
            <a:extLst>
              <a:ext uri="{FF2B5EF4-FFF2-40B4-BE49-F238E27FC236}">
                <a16:creationId xmlns:a16="http://schemas.microsoft.com/office/drawing/2014/main" id="{808A2533-8B6E-0E51-B799-B2699AB9C691}"/>
              </a:ext>
            </a:extLst>
          </p:cNvPr>
          <p:cNvSpPr/>
          <p:nvPr/>
        </p:nvSpPr>
        <p:spPr>
          <a:xfrm>
            <a:off x="7277621" y="1667004"/>
            <a:ext cx="3736931" cy="359079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65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Leaf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6E8"/>
      </a:lt2>
      <a:accent1>
        <a:srgbClr val="D1957F"/>
      </a:accent1>
      <a:accent2>
        <a:srgbClr val="BA9F64"/>
      </a:accent2>
      <a:accent3>
        <a:srgbClr val="A0A66A"/>
      </a:accent3>
      <a:accent4>
        <a:srgbClr val="85AF5E"/>
      </a:accent4>
      <a:accent5>
        <a:srgbClr val="6EB169"/>
      </a:accent5>
      <a:accent6>
        <a:srgbClr val="61B37D"/>
      </a:accent6>
      <a:hlink>
        <a:srgbClr val="5D8A9A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230</Words>
  <Application>Microsoft Office PowerPoint</Application>
  <PresentationFormat>Široki zaslon</PresentationFormat>
  <Paragraphs>30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Avenir Next LT Pro Light</vt:lpstr>
      <vt:lpstr>Bell MT</vt:lpstr>
      <vt:lpstr>Rockwell Nova Light</vt:lpstr>
      <vt:lpstr>Wingdings</vt:lpstr>
      <vt:lpstr>LeafVTI</vt:lpstr>
      <vt:lpstr>Ramazan </vt:lpstr>
      <vt:lpstr> رمضان (ramazan)</vt:lpstr>
      <vt:lpstr>Ramazanski post </vt:lpstr>
      <vt:lpstr>iftar</vt:lpstr>
      <vt:lpstr>sehur</vt:lpstr>
      <vt:lpstr>Bajram </vt:lpstr>
      <vt:lpstr>tradicionalni kolaci za bajram</vt:lpstr>
      <vt:lpstr>…</vt:lpstr>
      <vt:lpstr>OŠ GLINA 2022.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Marijo Ožaković</cp:lastModifiedBy>
  <cp:revision>199</cp:revision>
  <dcterms:created xsi:type="dcterms:W3CDTF">2022-05-07T09:10:20Z</dcterms:created>
  <dcterms:modified xsi:type="dcterms:W3CDTF">2022-05-31T07:02:00Z</dcterms:modified>
</cp:coreProperties>
</file>