
<file path=[Content_Types].xml><?xml version="1.0" encoding="utf-8"?>
<Types xmlns="http://schemas.openxmlformats.org/package/2006/content-types">
  <Default Extension="jpeg" ContentType="image/jpeg"/>
  <Default Extension="jp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ngesInfos/changesInfo1.xml" ContentType="application/vnd.ms-powerpoint.changesinfo+xml"/>
  <Override PartName="/ppt/revisionInfo.xml" ContentType="application/vnd.ms-powerpoint.revisioninfo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14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revisionInfo.xml><?xml version="1.0" encoding="utf-8"?>
<p1510:revInfo xmlns:a="http://schemas.openxmlformats.org/drawingml/2006/main" xmlns:r="http://schemas.openxmlformats.org/officeDocument/2006/relationships" xmlns:p1510="http://schemas.microsoft.com/office/powerpoint/2015/10/main">
  <p1510:revLst>
    <p1510:client id="{99DDBDD2-5AD1-4B7B-9B0F-82DBA3A19806}" v="57" dt="2022-04-06T12:19:24.014"/>
    <p1510:client id="{A9B7C434-2F5D-040B-2607-7E828E9EAF2C}" v="753" dt="2022-04-06T13:09:29.458"/>
  </p1510:revLst>
</p1510:revInfo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9972" autoAdjust="0"/>
    <p:restoredTop sz="94660"/>
  </p:normalViewPr>
  <p:slideViewPr>
    <p:cSldViewPr snapToGrid="0">
      <p:cViewPr varScale="1">
        <p:scale>
          <a:sx n="75" d="100"/>
          <a:sy n="75" d="100"/>
        </p:scale>
        <p:origin x="67" y="293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microsoft.com/office/2016/11/relationships/changesInfo" Target="changesInfos/changesInfo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Relationship Id="rId14" Type="http://schemas.microsoft.com/office/2015/10/relationships/revisionInfo" Target="revisionInfo.xml"/></Relationships>
</file>

<file path=ppt/changesInfos/changesInfo1.xml><?xml version="1.0" encoding="utf-8"?>
<pc:chgInfo xmlns:a="http://schemas.openxmlformats.org/drawingml/2006/main" xmlns:r="http://schemas.openxmlformats.org/officeDocument/2006/relationships" xmlns:ac="http://schemas.microsoft.com/office/drawing/2013/main/command" xmlns:pc="http://schemas.microsoft.com/office/powerpoint/2013/main/command">
  <pc:docChgLst>
    <pc:chgData name="Jana Marenković" userId="S::jana.marenkovic@skole.hr::9bf9d31f-036a-4ad0-9f87-88d0675c5a6a" providerId="AD" clId="Web-{A9B7C434-2F5D-040B-2607-7E828E9EAF2C}"/>
    <pc:docChg chg="addSld delSld modSld">
      <pc:chgData name="Jana Marenković" userId="S::jana.marenkovic@skole.hr::9bf9d31f-036a-4ad0-9f87-88d0675c5a6a" providerId="AD" clId="Web-{A9B7C434-2F5D-040B-2607-7E828E9EAF2C}" dt="2022-04-06T13:09:26.572" v="725" actId="20577"/>
      <pc:docMkLst>
        <pc:docMk/>
      </pc:docMkLst>
      <pc:sldChg chg="modSp addAnim delAnim modAnim">
        <pc:chgData name="Jana Marenković" userId="S::jana.marenkovic@skole.hr::9bf9d31f-036a-4ad0-9f87-88d0675c5a6a" providerId="AD" clId="Web-{A9B7C434-2F5D-040B-2607-7E828E9EAF2C}" dt="2022-04-06T12:58:06.282" v="629"/>
        <pc:sldMkLst>
          <pc:docMk/>
          <pc:sldMk cId="109857222" sldId="256"/>
        </pc:sldMkLst>
        <pc:spChg chg="mod">
          <ac:chgData name="Jana Marenković" userId="S::jana.marenkovic@skole.hr::9bf9d31f-036a-4ad0-9f87-88d0675c5a6a" providerId="AD" clId="Web-{A9B7C434-2F5D-040B-2607-7E828E9EAF2C}" dt="2022-04-06T12:53:46.181" v="604" actId="1076"/>
          <ac:spMkLst>
            <pc:docMk/>
            <pc:sldMk cId="109857222" sldId="256"/>
            <ac:spMk id="2" creationId="{00000000-0000-0000-0000-000000000000}"/>
          </ac:spMkLst>
        </pc:spChg>
        <pc:spChg chg="mod">
          <ac:chgData name="Jana Marenković" userId="S::jana.marenkovic@skole.hr::9bf9d31f-036a-4ad0-9f87-88d0675c5a6a" providerId="AD" clId="Web-{A9B7C434-2F5D-040B-2607-7E828E9EAF2C}" dt="2022-04-06T12:53:40.525" v="603" actId="1076"/>
          <ac:spMkLst>
            <pc:docMk/>
            <pc:sldMk cId="109857222" sldId="256"/>
            <ac:spMk id="3" creationId="{00000000-0000-0000-0000-000000000000}"/>
          </ac:spMkLst>
        </pc:spChg>
      </pc:sldChg>
      <pc:sldChg chg="addSp delSp modSp addAnim delAnim modAnim">
        <pc:chgData name="Jana Marenković" userId="S::jana.marenkovic@skole.hr::9bf9d31f-036a-4ad0-9f87-88d0675c5a6a" providerId="AD" clId="Web-{A9B7C434-2F5D-040B-2607-7E828E9EAF2C}" dt="2022-04-06T13:09:26.572" v="725" actId="20577"/>
        <pc:sldMkLst>
          <pc:docMk/>
          <pc:sldMk cId="1476439811" sldId="257"/>
        </pc:sldMkLst>
        <pc:spChg chg="del mod">
          <ac:chgData name="Jana Marenković" userId="S::jana.marenkovic@skole.hr::9bf9d31f-036a-4ad0-9f87-88d0675c5a6a" providerId="AD" clId="Web-{A9B7C434-2F5D-040B-2607-7E828E9EAF2C}" dt="2022-04-06T12:54:09.463" v="608"/>
          <ac:spMkLst>
            <pc:docMk/>
            <pc:sldMk cId="1476439811" sldId="257"/>
            <ac:spMk id="2" creationId="{C8E707AA-380A-2A8F-7080-9A82CA12E4FC}"/>
          </ac:spMkLst>
        </pc:spChg>
        <pc:spChg chg="mod">
          <ac:chgData name="Jana Marenković" userId="S::jana.marenkovic@skole.hr::9bf9d31f-036a-4ad0-9f87-88d0675c5a6a" providerId="AD" clId="Web-{A9B7C434-2F5D-040B-2607-7E828E9EAF2C}" dt="2022-04-06T13:09:26.572" v="725" actId="20577"/>
          <ac:spMkLst>
            <pc:docMk/>
            <pc:sldMk cId="1476439811" sldId="257"/>
            <ac:spMk id="3" creationId="{C122570D-0D32-C7D8-56FD-182169F2F07F}"/>
          </ac:spMkLst>
        </pc:spChg>
        <pc:spChg chg="add mod">
          <ac:chgData name="Jana Marenković" userId="S::jana.marenkovic@skole.hr::9bf9d31f-036a-4ad0-9f87-88d0675c5a6a" providerId="AD" clId="Web-{A9B7C434-2F5D-040B-2607-7E828E9EAF2C}" dt="2022-04-06T13:05:37.654" v="703" actId="1076"/>
          <ac:spMkLst>
            <pc:docMk/>
            <pc:sldMk cId="1476439811" sldId="257"/>
            <ac:spMk id="5" creationId="{A654A218-27D2-9FB4-A535-E9524275331D}"/>
          </ac:spMkLst>
        </pc:spChg>
        <pc:spChg chg="add del mod">
          <ac:chgData name="Jana Marenković" userId="S::jana.marenkovic@skole.hr::9bf9d31f-036a-4ad0-9f87-88d0675c5a6a" providerId="AD" clId="Web-{A9B7C434-2F5D-040B-2607-7E828E9EAF2C}" dt="2022-04-06T13:06:52.578" v="719"/>
          <ac:spMkLst>
            <pc:docMk/>
            <pc:sldMk cId="1476439811" sldId="257"/>
            <ac:spMk id="6" creationId="{B48599A4-5ACB-CB8F-8554-DC6ACFC5B1E8}"/>
          </ac:spMkLst>
        </pc:spChg>
      </pc:sldChg>
      <pc:sldChg chg="addSp modSp new addAnim modAnim">
        <pc:chgData name="Jana Marenković" userId="S::jana.marenkovic@skole.hr::9bf9d31f-036a-4ad0-9f87-88d0675c5a6a" providerId="AD" clId="Web-{A9B7C434-2F5D-040B-2607-7E828E9EAF2C}" dt="2022-04-06T13:03:36.182" v="690"/>
        <pc:sldMkLst>
          <pc:docMk/>
          <pc:sldMk cId="4240592330" sldId="258"/>
        </pc:sldMkLst>
        <pc:picChg chg="add mod">
          <ac:chgData name="Jana Marenković" userId="S::jana.marenkovic@skole.hr::9bf9d31f-036a-4ad0-9f87-88d0675c5a6a" providerId="AD" clId="Web-{A9B7C434-2F5D-040B-2607-7E828E9EAF2C}" dt="2022-04-06T12:30:34.502" v="113" actId="1076"/>
          <ac:picMkLst>
            <pc:docMk/>
            <pc:sldMk cId="4240592330" sldId="258"/>
            <ac:picMk id="2" creationId="{F6CEF07E-5E82-E064-C7A7-9866038BF22E}"/>
          </ac:picMkLst>
        </pc:picChg>
        <pc:picChg chg="add mod">
          <ac:chgData name="Jana Marenković" userId="S::jana.marenkovic@skole.hr::9bf9d31f-036a-4ad0-9f87-88d0675c5a6a" providerId="AD" clId="Web-{A9B7C434-2F5D-040B-2607-7E828E9EAF2C}" dt="2022-04-06T12:30:34.455" v="112" actId="14100"/>
          <ac:picMkLst>
            <pc:docMk/>
            <pc:sldMk cId="4240592330" sldId="258"/>
            <ac:picMk id="3" creationId="{181ED0F0-6DDB-8728-C948-BF3CDC72D130}"/>
          </ac:picMkLst>
        </pc:picChg>
        <pc:picChg chg="add mod">
          <ac:chgData name="Jana Marenković" userId="S::jana.marenkovic@skole.hr::9bf9d31f-036a-4ad0-9f87-88d0675c5a6a" providerId="AD" clId="Web-{A9B7C434-2F5D-040B-2607-7E828E9EAF2C}" dt="2022-04-06T12:59:57.989" v="652" actId="1076"/>
          <ac:picMkLst>
            <pc:docMk/>
            <pc:sldMk cId="4240592330" sldId="258"/>
            <ac:picMk id="4" creationId="{86936AEF-4987-2B97-D723-7294491AC620}"/>
          </ac:picMkLst>
        </pc:picChg>
        <pc:picChg chg="add mod">
          <ac:chgData name="Jana Marenković" userId="S::jana.marenkovic@skole.hr::9bf9d31f-036a-4ad0-9f87-88d0675c5a6a" providerId="AD" clId="Web-{A9B7C434-2F5D-040B-2607-7E828E9EAF2C}" dt="2022-04-06T12:30:38.080" v="120" actId="1076"/>
          <ac:picMkLst>
            <pc:docMk/>
            <pc:sldMk cId="4240592330" sldId="258"/>
            <ac:picMk id="5" creationId="{11E7F945-C935-1F97-BBDA-263EB9C2B984}"/>
          </ac:picMkLst>
        </pc:picChg>
        <pc:picChg chg="add mod">
          <ac:chgData name="Jana Marenković" userId="S::jana.marenkovic@skole.hr::9bf9d31f-036a-4ad0-9f87-88d0675c5a6a" providerId="AD" clId="Web-{A9B7C434-2F5D-040B-2607-7E828E9EAF2C}" dt="2022-04-06T13:00:13.270" v="657" actId="1076"/>
          <ac:picMkLst>
            <pc:docMk/>
            <pc:sldMk cId="4240592330" sldId="258"/>
            <ac:picMk id="6" creationId="{76BD8229-9B57-7C9E-D337-ED7B79A2E306}"/>
          </ac:picMkLst>
        </pc:picChg>
      </pc:sldChg>
      <pc:sldChg chg="new del">
        <pc:chgData name="Jana Marenković" userId="S::jana.marenkovic@skole.hr::9bf9d31f-036a-4ad0-9f87-88d0675c5a6a" providerId="AD" clId="Web-{A9B7C434-2F5D-040B-2607-7E828E9EAF2C}" dt="2022-04-06T12:31:20.818" v="131"/>
        <pc:sldMkLst>
          <pc:docMk/>
          <pc:sldMk cId="949742325" sldId="259"/>
        </pc:sldMkLst>
      </pc:sldChg>
      <pc:sldChg chg="modSp new addAnim modAnim">
        <pc:chgData name="Jana Marenković" userId="S::jana.marenkovic@skole.hr::9bf9d31f-036a-4ad0-9f87-88d0675c5a6a" providerId="AD" clId="Web-{A9B7C434-2F5D-040B-2607-7E828E9EAF2C}" dt="2022-04-06T13:00:44.880" v="666"/>
        <pc:sldMkLst>
          <pc:docMk/>
          <pc:sldMk cId="3891817790" sldId="259"/>
        </pc:sldMkLst>
        <pc:spChg chg="mod">
          <ac:chgData name="Jana Marenković" userId="S::jana.marenkovic@skole.hr::9bf9d31f-036a-4ad0-9f87-88d0675c5a6a" providerId="AD" clId="Web-{A9B7C434-2F5D-040B-2607-7E828E9EAF2C}" dt="2022-04-06T13:00:22.489" v="660" actId="1076"/>
          <ac:spMkLst>
            <pc:docMk/>
            <pc:sldMk cId="3891817790" sldId="259"/>
            <ac:spMk id="2" creationId="{1EF178FF-6621-461B-970A-01909B89275A}"/>
          </ac:spMkLst>
        </pc:spChg>
        <pc:spChg chg="mod">
          <ac:chgData name="Jana Marenković" userId="S::jana.marenkovic@skole.hr::9bf9d31f-036a-4ad0-9f87-88d0675c5a6a" providerId="AD" clId="Web-{A9B7C434-2F5D-040B-2607-7E828E9EAF2C}" dt="2022-04-06T12:42:37.803" v="267" actId="20577"/>
          <ac:spMkLst>
            <pc:docMk/>
            <pc:sldMk cId="3891817790" sldId="259"/>
            <ac:spMk id="3" creationId="{E6B88B1A-F5B9-046E-85A8-3FC3BDF400FE}"/>
          </ac:spMkLst>
        </pc:spChg>
      </pc:sldChg>
      <pc:sldChg chg="addSp modSp new addAnim delAnim modAnim">
        <pc:chgData name="Jana Marenković" userId="S::jana.marenkovic@skole.hr::9bf9d31f-036a-4ad0-9f87-88d0675c5a6a" providerId="AD" clId="Web-{A9B7C434-2F5D-040B-2607-7E828E9EAF2C}" dt="2022-04-06T13:05:21.560" v="699" actId="20577"/>
        <pc:sldMkLst>
          <pc:docMk/>
          <pc:sldMk cId="3386814529" sldId="260"/>
        </pc:sldMkLst>
        <pc:spChg chg="mod">
          <ac:chgData name="Jana Marenković" userId="S::jana.marenkovic@skole.hr::9bf9d31f-036a-4ad0-9f87-88d0675c5a6a" providerId="AD" clId="Web-{A9B7C434-2F5D-040B-2607-7E828E9EAF2C}" dt="2022-04-06T13:00:48.974" v="667" actId="1076"/>
          <ac:spMkLst>
            <pc:docMk/>
            <pc:sldMk cId="3386814529" sldId="260"/>
            <ac:spMk id="2" creationId="{5B66DE97-5279-676B-3C93-6D2FEBD69687}"/>
          </ac:spMkLst>
        </pc:spChg>
        <pc:spChg chg="mod">
          <ac:chgData name="Jana Marenković" userId="S::jana.marenkovic@skole.hr::9bf9d31f-036a-4ad0-9f87-88d0675c5a6a" providerId="AD" clId="Web-{A9B7C434-2F5D-040B-2607-7E828E9EAF2C}" dt="2022-04-06T12:49:43.471" v="485" actId="14100"/>
          <ac:spMkLst>
            <pc:docMk/>
            <pc:sldMk cId="3386814529" sldId="260"/>
            <ac:spMk id="3" creationId="{02390482-43E5-0BB0-C426-A24AD4901F0A}"/>
          </ac:spMkLst>
        </pc:spChg>
        <pc:spChg chg="add mod">
          <ac:chgData name="Jana Marenković" userId="S::jana.marenkovic@skole.hr::9bf9d31f-036a-4ad0-9f87-88d0675c5a6a" providerId="AD" clId="Web-{A9B7C434-2F5D-040B-2607-7E828E9EAF2C}" dt="2022-04-06T13:05:21.560" v="699" actId="20577"/>
          <ac:spMkLst>
            <pc:docMk/>
            <pc:sldMk cId="3386814529" sldId="260"/>
            <ac:spMk id="4" creationId="{FB919A48-8E5F-CE08-3B2D-9E8C4FB14044}"/>
          </ac:spMkLst>
        </pc:spChg>
      </pc:sldChg>
      <pc:sldChg chg="addSp modSp new addAnim modAnim">
        <pc:chgData name="Jana Marenković" userId="S::jana.marenkovic@skole.hr::9bf9d31f-036a-4ad0-9f87-88d0675c5a6a" providerId="AD" clId="Web-{A9B7C434-2F5D-040B-2607-7E828E9EAF2C}" dt="2022-04-06T13:03:26.729" v="689" actId="1076"/>
        <pc:sldMkLst>
          <pc:docMk/>
          <pc:sldMk cId="1571830621" sldId="261"/>
        </pc:sldMkLst>
        <pc:spChg chg="mod">
          <ac:chgData name="Jana Marenković" userId="S::jana.marenkovic@skole.hr::9bf9d31f-036a-4ad0-9f87-88d0675c5a6a" providerId="AD" clId="Web-{A9B7C434-2F5D-040B-2607-7E828E9EAF2C}" dt="2022-04-06T12:55:51.716" v="623" actId="20577"/>
          <ac:spMkLst>
            <pc:docMk/>
            <pc:sldMk cId="1571830621" sldId="261"/>
            <ac:spMk id="2" creationId="{D1F0E4C5-12A7-8E7F-07BE-AAF0B4FBD312}"/>
          </ac:spMkLst>
        </pc:spChg>
        <pc:spChg chg="mod">
          <ac:chgData name="Jana Marenković" userId="S::jana.marenkovic@skole.hr::9bf9d31f-036a-4ad0-9f87-88d0675c5a6a" providerId="AD" clId="Web-{A9B7C434-2F5D-040B-2607-7E828E9EAF2C}" dt="2022-04-06T13:03:26.729" v="689" actId="1076"/>
          <ac:spMkLst>
            <pc:docMk/>
            <pc:sldMk cId="1571830621" sldId="261"/>
            <ac:spMk id="3" creationId="{951B0DD4-6C72-E8D0-0233-8713438CD60A}"/>
          </ac:spMkLst>
        </pc:spChg>
        <pc:spChg chg="add mod">
          <ac:chgData name="Jana Marenković" userId="S::jana.marenkovic@skole.hr::9bf9d31f-036a-4ad0-9f87-88d0675c5a6a" providerId="AD" clId="Web-{A9B7C434-2F5D-040B-2607-7E828E9EAF2C}" dt="2022-04-06T13:02:20.305" v="687" actId="20577"/>
          <ac:spMkLst>
            <pc:docMk/>
            <pc:sldMk cId="1571830621" sldId="261"/>
            <ac:spMk id="4" creationId="{F57A8B6E-E352-6550-B527-0BC7B9BE3152}"/>
          </ac:spMkLst>
        </pc:spChg>
      </pc:sldChg>
    </pc:docChg>
  </pc:docChgLst>
  <pc:docChgLst>
    <pc:chgData name="Jana Marenković" userId="S::jana.marenkovic@skole.hr::9bf9d31f-036a-4ad0-9f87-88d0675c5a6a" providerId="AD" clId="Web-{99DDBDD2-5AD1-4B7B-9B0F-82DBA3A19806}"/>
    <pc:docChg chg="addSld modSld addMainMaster delMainMaster">
      <pc:chgData name="Jana Marenković" userId="S::jana.marenkovic@skole.hr::9bf9d31f-036a-4ad0-9f87-88d0675c5a6a" providerId="AD" clId="Web-{99DDBDD2-5AD1-4B7B-9B0F-82DBA3A19806}" dt="2022-04-06T12:19:24.014" v="55"/>
      <pc:docMkLst>
        <pc:docMk/>
      </pc:docMkLst>
      <pc:sldChg chg="modSp mod modClrScheme chgLayout">
        <pc:chgData name="Jana Marenković" userId="S::jana.marenkovic@skole.hr::9bf9d31f-036a-4ad0-9f87-88d0675c5a6a" providerId="AD" clId="Web-{99DDBDD2-5AD1-4B7B-9B0F-82DBA3A19806}" dt="2022-04-06T12:19:24.014" v="55"/>
        <pc:sldMkLst>
          <pc:docMk/>
          <pc:sldMk cId="109857222" sldId="256"/>
        </pc:sldMkLst>
        <pc:spChg chg="mod ord">
          <ac:chgData name="Jana Marenković" userId="S::jana.marenkovic@skole.hr::9bf9d31f-036a-4ad0-9f87-88d0675c5a6a" providerId="AD" clId="Web-{99DDBDD2-5AD1-4B7B-9B0F-82DBA3A19806}" dt="2022-04-06T12:19:24.014" v="55"/>
          <ac:spMkLst>
            <pc:docMk/>
            <pc:sldMk cId="109857222" sldId="256"/>
            <ac:spMk id="2" creationId="{00000000-0000-0000-0000-000000000000}"/>
          </ac:spMkLst>
        </pc:spChg>
        <pc:spChg chg="mod ord">
          <ac:chgData name="Jana Marenković" userId="S::jana.marenkovic@skole.hr::9bf9d31f-036a-4ad0-9f87-88d0675c5a6a" providerId="AD" clId="Web-{99DDBDD2-5AD1-4B7B-9B0F-82DBA3A19806}" dt="2022-04-06T12:19:24.014" v="55"/>
          <ac:spMkLst>
            <pc:docMk/>
            <pc:sldMk cId="109857222" sldId="256"/>
            <ac:spMk id="3" creationId="{00000000-0000-0000-0000-000000000000}"/>
          </ac:spMkLst>
        </pc:spChg>
      </pc:sldChg>
      <pc:sldChg chg="modSp new mod modClrScheme chgLayout">
        <pc:chgData name="Jana Marenković" userId="S::jana.marenkovic@skole.hr::9bf9d31f-036a-4ad0-9f87-88d0675c5a6a" providerId="AD" clId="Web-{99DDBDD2-5AD1-4B7B-9B0F-82DBA3A19806}" dt="2022-04-06T12:19:24.014" v="55"/>
        <pc:sldMkLst>
          <pc:docMk/>
          <pc:sldMk cId="1476439811" sldId="257"/>
        </pc:sldMkLst>
        <pc:spChg chg="mod ord">
          <ac:chgData name="Jana Marenković" userId="S::jana.marenkovic@skole.hr::9bf9d31f-036a-4ad0-9f87-88d0675c5a6a" providerId="AD" clId="Web-{99DDBDD2-5AD1-4B7B-9B0F-82DBA3A19806}" dt="2022-04-06T12:19:24.014" v="55"/>
          <ac:spMkLst>
            <pc:docMk/>
            <pc:sldMk cId="1476439811" sldId="257"/>
            <ac:spMk id="2" creationId="{C8E707AA-380A-2A8F-7080-9A82CA12E4FC}"/>
          </ac:spMkLst>
        </pc:spChg>
        <pc:spChg chg="mod ord">
          <ac:chgData name="Jana Marenković" userId="S::jana.marenkovic@skole.hr::9bf9d31f-036a-4ad0-9f87-88d0675c5a6a" providerId="AD" clId="Web-{99DDBDD2-5AD1-4B7B-9B0F-82DBA3A19806}" dt="2022-04-06T12:19:24.014" v="55"/>
          <ac:spMkLst>
            <pc:docMk/>
            <pc:sldMk cId="1476439811" sldId="257"/>
            <ac:spMk id="3" creationId="{C122570D-0D32-C7D8-56FD-182169F2F07F}"/>
          </ac:spMkLst>
        </pc:spChg>
      </pc:sldChg>
      <pc:sldMasterChg chg="del delSldLayout">
        <pc:chgData name="Jana Marenković" userId="S::jana.marenkovic@skole.hr::9bf9d31f-036a-4ad0-9f87-88d0675c5a6a" providerId="AD" clId="Web-{99DDBDD2-5AD1-4B7B-9B0F-82DBA3A19806}" dt="2022-04-06T12:18:56.216" v="52"/>
        <pc:sldMasterMkLst>
          <pc:docMk/>
          <pc:sldMasterMk cId="2460954070" sldId="2147483660"/>
        </pc:sldMasterMkLst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2385387890" sldId="2147483661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949138452" sldId="2147483662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2591524520" sldId="2147483663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1203092039" sldId="2147483664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3733172339" sldId="2147483665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3210312558" sldId="2147483666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3146388984" sldId="2147483667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3171841454" sldId="2147483668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1718958274" sldId="2147483669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2202905451" sldId="2147483670"/>
          </pc:sldLayoutMkLst>
        </pc:sldLayoutChg>
        <pc:sldLayoutChg chg="del">
          <pc:chgData name="Jana Marenković" userId="S::jana.marenkovic@skole.hr::9bf9d31f-036a-4ad0-9f87-88d0675c5a6a" providerId="AD" clId="Web-{99DDBDD2-5AD1-4B7B-9B0F-82DBA3A19806}" dt="2022-04-06T12:18:56.216" v="52"/>
          <pc:sldLayoutMkLst>
            <pc:docMk/>
            <pc:sldMasterMk cId="2460954070" sldId="2147483660"/>
            <pc:sldLayoutMk cId="3479445657" sldId="2147483671"/>
          </pc:sldLayoutMkLst>
        </pc:sldLayoutChg>
      </pc:sldMasterChg>
      <pc:sldMasterChg chg="add del addSldLayout delSldLayout modSldLayout">
        <pc:chgData name="Jana Marenković" userId="S::jana.marenkovic@skole.hr::9bf9d31f-036a-4ad0-9f87-88d0675c5a6a" providerId="AD" clId="Web-{99DDBDD2-5AD1-4B7B-9B0F-82DBA3A19806}" dt="2022-04-06T12:19:00.451" v="53"/>
        <pc:sldMasterMkLst>
          <pc:docMk/>
          <pc:sldMasterMk cId="435942006" sldId="2147483672"/>
        </pc:sldMasterMkLst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300167769" sldId="2147483673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1547200893" sldId="2147483674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4050158066" sldId="2147483675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860998740" sldId="2147483676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3933832244" sldId="2147483677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2300073548" sldId="2147483678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436380436" sldId="2147483679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524568689" sldId="2147483680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4158822811" sldId="2147483681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185417914" sldId="2147483682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0.451" v="53"/>
          <pc:sldLayoutMkLst>
            <pc:docMk/>
            <pc:sldMasterMk cId="435942006" sldId="2147483672"/>
            <pc:sldLayoutMk cId="716440963" sldId="2147483683"/>
          </pc:sldLayoutMkLst>
        </pc:sldLayoutChg>
      </pc:sldMasterChg>
      <pc:sldMasterChg chg="add del addSldLayout delSldLayout modSldLayout">
        <pc:chgData name="Jana Marenković" userId="S::jana.marenkovic@skole.hr::9bf9d31f-036a-4ad0-9f87-88d0675c5a6a" providerId="AD" clId="Web-{99DDBDD2-5AD1-4B7B-9B0F-82DBA3A19806}" dt="2022-04-06T12:19:03.357" v="54"/>
        <pc:sldMasterMkLst>
          <pc:docMk/>
          <pc:sldMasterMk cId="3506179210" sldId="2147483684"/>
        </pc:sldMasterMkLst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2502656939" sldId="2147483685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380432868" sldId="2147483686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1624816401" sldId="2147483687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679942280" sldId="2147483688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1497512162" sldId="2147483689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564131300" sldId="2147483690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512216609" sldId="2147483691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1221547221" sldId="2147483692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3711723088" sldId="2147483693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266867401" sldId="2147483694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03.357" v="54"/>
          <pc:sldLayoutMkLst>
            <pc:docMk/>
            <pc:sldMasterMk cId="3506179210" sldId="2147483684"/>
            <pc:sldLayoutMk cId="3516914995" sldId="2147483695"/>
          </pc:sldLayoutMkLst>
        </pc:sldLayoutChg>
      </pc:sldMasterChg>
      <pc:sldMasterChg chg="add del addSldLayout delSldLayout modSldLayout">
        <pc:chgData name="Jana Marenković" userId="S::jana.marenkovic@skole.hr::9bf9d31f-036a-4ad0-9f87-88d0675c5a6a" providerId="AD" clId="Web-{99DDBDD2-5AD1-4B7B-9B0F-82DBA3A19806}" dt="2022-04-06T12:19:24.014" v="55"/>
        <pc:sldMasterMkLst>
          <pc:docMk/>
          <pc:sldMasterMk cId="2482218245" sldId="2147483696"/>
        </pc:sldMasterMkLst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2102716696" sldId="2147483697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1371482840" sldId="2147483698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1737649760" sldId="2147483699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177467338" sldId="2147483700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976532204" sldId="2147483701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1120795003" sldId="2147483702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1571404595" sldId="2147483703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2676856742" sldId="2147483704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926113200" sldId="2147483705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2098773194" sldId="2147483706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2055226439" sldId="2147483707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944619405" sldId="2147483708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1574210205" sldId="2147483709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2966257831" sldId="2147483710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615503087" sldId="2147483711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3231564659" sldId="2147483712"/>
          </pc:sldLayoutMkLst>
        </pc:sldLayoutChg>
        <pc:sldLayoutChg chg="add del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2482218245" sldId="2147483696"/>
            <pc:sldLayoutMk cId="227311203" sldId="2147483713"/>
          </pc:sldLayoutMkLst>
        </pc:sldLayoutChg>
      </pc:sldMasterChg>
      <pc:sldMasterChg chg="add addSldLayout modSldLayout">
        <pc:chgData name="Jana Marenković" userId="S::jana.marenkovic@skole.hr::9bf9d31f-036a-4ad0-9f87-88d0675c5a6a" providerId="AD" clId="Web-{99DDBDD2-5AD1-4B7B-9B0F-82DBA3A19806}" dt="2022-04-06T12:19:24.014" v="55"/>
        <pc:sldMasterMkLst>
          <pc:docMk/>
          <pc:sldMasterMk cId="1960724852" sldId="2147483714"/>
        </pc:sldMasterMkLst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2488709150" sldId="2147483715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276940047" sldId="2147483716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3481526239" sldId="2147483717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532242952" sldId="2147483718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1136475439" sldId="2147483719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4145779791" sldId="2147483720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999075060" sldId="2147483721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3510790671" sldId="2147483722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1566969259" sldId="2147483723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1168547789" sldId="2147483724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3045913639" sldId="2147483725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1630970931" sldId="2147483726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2283039778" sldId="2147483727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851621693" sldId="2147483728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1434158065" sldId="2147483729"/>
          </pc:sldLayoutMkLst>
        </pc:sldLayoutChg>
        <pc:sldLayoutChg chg="add mod replId">
          <pc:chgData name="Jana Marenković" userId="S::jana.marenkovic@skole.hr::9bf9d31f-036a-4ad0-9f87-88d0675c5a6a" providerId="AD" clId="Web-{99DDBDD2-5AD1-4B7B-9B0F-82DBA3A19806}" dt="2022-04-06T12:19:24.014" v="55"/>
          <pc:sldLayoutMkLst>
            <pc:docMk/>
            <pc:sldMasterMk cId="1960724852" sldId="2147483714"/>
            <pc:sldLayoutMk cId="1152133267" sldId="2147483730"/>
          </pc:sldLayoutMkLst>
        </pc:sldLayoutChg>
      </pc:sldMasterChg>
    </pc:docChg>
  </pc:docChgLst>
</pc:chgInfo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589213" y="2514600"/>
            <a:ext cx="8915399" cy="2262781"/>
          </a:xfrm>
        </p:spPr>
        <p:txBody>
          <a:bodyPr anchor="b">
            <a:normAutofit/>
          </a:bodyPr>
          <a:lstStyle>
            <a:lvl1pPr>
              <a:defRPr sz="540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589213" y="4777379"/>
            <a:ext cx="8915399" cy="1126283"/>
          </a:xfrm>
        </p:spPr>
        <p:txBody>
          <a:bodyPr anchor="t"/>
          <a:lstStyle>
            <a:lvl1pPr marL="0" indent="0" algn="l">
              <a:buNone/>
              <a:defRPr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dirty="0"/>
              <a:t>Click to edit Master subtitle style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6"/>
          <p:cNvSpPr/>
          <p:nvPr/>
        </p:nvSpPr>
        <p:spPr bwMode="auto">
          <a:xfrm>
            <a:off x="0" y="4323810"/>
            <a:ext cx="1744652" cy="778589"/>
          </a:xfrm>
          <a:custGeom>
            <a:avLst/>
            <a:gdLst/>
            <a:ahLst/>
            <a:cxnLst/>
            <a:rect l="0" t="0" r="r" b="b"/>
            <a:pathLst>
              <a:path w="372" h="166">
                <a:moveTo>
                  <a:pt x="287" y="166"/>
                </a:moveTo>
                <a:cubicBezTo>
                  <a:pt x="290" y="166"/>
                  <a:pt x="292" y="165"/>
                  <a:pt x="293" y="164"/>
                </a:cubicBezTo>
                <a:cubicBezTo>
                  <a:pt x="293" y="163"/>
                  <a:pt x="294" y="163"/>
                  <a:pt x="294" y="163"/>
                </a:cubicBezTo>
                <a:cubicBezTo>
                  <a:pt x="370" y="87"/>
                  <a:pt x="370" y="87"/>
                  <a:pt x="370" y="87"/>
                </a:cubicBezTo>
                <a:cubicBezTo>
                  <a:pt x="372" y="85"/>
                  <a:pt x="372" y="81"/>
                  <a:pt x="370" y="78"/>
                </a:cubicBezTo>
                <a:cubicBezTo>
                  <a:pt x="294" y="3"/>
                  <a:pt x="294" y="3"/>
                  <a:pt x="294" y="3"/>
                </a:cubicBezTo>
                <a:cubicBezTo>
                  <a:pt x="294" y="2"/>
                  <a:pt x="293" y="2"/>
                  <a:pt x="293" y="2"/>
                </a:cubicBezTo>
                <a:cubicBezTo>
                  <a:pt x="292" y="1"/>
                  <a:pt x="290" y="0"/>
                  <a:pt x="287" y="0"/>
                </a:cubicBezTo>
                <a:cubicBezTo>
                  <a:pt x="0" y="0"/>
                  <a:pt x="0" y="0"/>
                  <a:pt x="0" y="0"/>
                </a:cubicBezTo>
                <a:cubicBezTo>
                  <a:pt x="0" y="166"/>
                  <a:pt x="0" y="166"/>
                  <a:pt x="0" y="166"/>
                </a:cubicBezTo>
                <a:lnTo>
                  <a:pt x="287" y="166"/>
                </a:ln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4529540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48870915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09600"/>
            <a:ext cx="8915399" cy="311704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68547789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1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3275012" y="3505200"/>
            <a:ext cx="753655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4354046"/>
            <a:ext cx="8915399" cy="1555864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4" name="TextBox 13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5" name="TextBox 14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045913639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2438400"/>
            <a:ext cx="8915400" cy="2724845"/>
          </a:xfrm>
        </p:spPr>
        <p:txBody>
          <a:bodyPr anchor="b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30970931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Title 1"/>
          <p:cNvSpPr>
            <a:spLocks noGrp="1"/>
          </p:cNvSpPr>
          <p:nvPr>
            <p:ph type="title"/>
          </p:nvPr>
        </p:nvSpPr>
        <p:spPr>
          <a:xfrm>
            <a:off x="2849949" y="609600"/>
            <a:ext cx="8393926" cy="2895600"/>
          </a:xfrm>
        </p:spPr>
        <p:txBody>
          <a:bodyPr anchor="ctr">
            <a:normAutofit/>
          </a:bodyPr>
          <a:lstStyle>
            <a:lvl1pPr algn="l">
              <a:defRPr sz="48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1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  <p:sp>
        <p:nvSpPr>
          <p:cNvPr id="17" name="TextBox 16"/>
          <p:cNvSpPr txBox="1"/>
          <p:nvPr/>
        </p:nvSpPr>
        <p:spPr>
          <a:xfrm>
            <a:off x="2467652" y="648005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18" name="TextBox 17"/>
          <p:cNvSpPr txBox="1"/>
          <p:nvPr/>
        </p:nvSpPr>
        <p:spPr>
          <a:xfrm>
            <a:off x="11114852" y="290530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/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2283039778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627407"/>
            <a:ext cx="8915399" cy="2880020"/>
          </a:xfrm>
        </p:spPr>
        <p:txBody>
          <a:bodyPr anchor="ctr">
            <a:normAutofit/>
          </a:bodyPr>
          <a:lstStyle>
            <a:lvl1pPr algn="l">
              <a:defRPr sz="48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21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2589212" y="4343400"/>
            <a:ext cx="8915400" cy="838200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181600"/>
            <a:ext cx="8915400" cy="729622"/>
          </a:xfrm>
        </p:spPr>
        <p:txBody>
          <a:bodyPr vert="horz" lIns="91440" tIns="45720" rIns="91440" bIns="45720" rtlCol="0" anchor="t">
            <a:normAutofit/>
          </a:bodyPr>
          <a:lstStyle>
            <a:lvl1pPr>
              <a:buNone/>
              <a:defRPr lang="en-US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</a:lstStyle>
          <a:p>
            <a:pPr marL="0" lvl="0" indent="0">
              <a:buNone/>
            </a:pPr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851621693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 anchor="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434158065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294812" y="627405"/>
            <a:ext cx="2207601" cy="5283817"/>
          </a:xfrm>
        </p:spPr>
        <p:txBody>
          <a:bodyPr vert="eaVert" anchor="ctr"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2589212" y="627405"/>
            <a:ext cx="6477000" cy="5283817"/>
          </a:xfrm>
        </p:spPr>
        <p:txBody>
          <a:bodyPr vert="eaVert"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521332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92925" y="624110"/>
            <a:ext cx="8911687" cy="1280890"/>
          </a:xfrm>
        </p:spPr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2589212" y="2133600"/>
            <a:ext cx="8915400" cy="3777622"/>
          </a:xfrm>
        </p:spPr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8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276940047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2058750"/>
            <a:ext cx="8915399" cy="1468800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3530129"/>
            <a:ext cx="8915399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65000"/>
                    <a:lumOff val="3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31781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3244139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81526239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Title 7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2589212" y="2133600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7190747" y="2126222"/>
            <a:ext cx="4313864" cy="3777622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0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1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532242952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l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939373" y="1972703"/>
            <a:ext cx="3992732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2589212" y="2548966"/>
            <a:ext cx="4342893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7506629" y="1969475"/>
            <a:ext cx="3999001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7166957" y="2545738"/>
            <a:ext cx="4338674" cy="3354060"/>
          </a:xfr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12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13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531812" y="787782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136475439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7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414577979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999075060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2" y="446088"/>
            <a:ext cx="3505199" cy="976312"/>
          </a:xfrm>
        </p:spPr>
        <p:txBody>
          <a:bodyPr anchor="b"/>
          <a:lstStyle>
            <a:lvl1pPr algn="l">
              <a:defRPr sz="20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323012" y="446088"/>
            <a:ext cx="5181600" cy="5414963"/>
          </a:xfrm>
        </p:spPr>
        <p:txBody>
          <a:bodyPr anchor="ctr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2" y="1598613"/>
            <a:ext cx="3505199" cy="4262436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71437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5107906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2589213" y="4800600"/>
            <a:ext cx="8915400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dirty="0"/>
              <a:t>Click to edit Master title style</a:t>
            </a:r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2589212" y="634965"/>
            <a:ext cx="8915400" cy="3854970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2589213" y="5367338"/>
            <a:ext cx="8915400" cy="493712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dirty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9" name="Freeform 11"/>
          <p:cNvSpPr/>
          <p:nvPr/>
        </p:nvSpPr>
        <p:spPr bwMode="auto">
          <a:xfrm flipV="1">
            <a:off x="-4189" y="4911725"/>
            <a:ext cx="1588527" cy="507297"/>
          </a:xfrm>
          <a:custGeom>
            <a:avLst/>
            <a:gdLst/>
            <a:ahLst/>
            <a:cxnLst/>
            <a:rect l="l" t="t" r="r" b="b"/>
            <a:pathLst>
              <a:path w="9248" h="10000">
                <a:moveTo>
                  <a:pt x="9248" y="4701"/>
                </a:moveTo>
                <a:lnTo>
                  <a:pt x="7915" y="188"/>
                </a:lnTo>
                <a:cubicBezTo>
                  <a:pt x="7906" y="156"/>
                  <a:pt x="7895" y="126"/>
                  <a:pt x="7886" y="94"/>
                </a:cubicBezTo>
                <a:cubicBezTo>
                  <a:pt x="7859" y="0"/>
                  <a:pt x="7831" y="0"/>
                  <a:pt x="7803" y="0"/>
                </a:cubicBezTo>
                <a:lnTo>
                  <a:pt x="7275" y="0"/>
                </a:lnTo>
                <a:lnTo>
                  <a:pt x="0" y="70"/>
                </a:lnTo>
                <a:cubicBezTo>
                  <a:pt x="8" y="3380"/>
                  <a:pt x="17" y="6690"/>
                  <a:pt x="25" y="10000"/>
                </a:cubicBezTo>
                <a:lnTo>
                  <a:pt x="7275" y="9966"/>
                </a:lnTo>
                <a:lnTo>
                  <a:pt x="7803" y="9966"/>
                </a:lnTo>
                <a:cubicBezTo>
                  <a:pt x="7831" y="9966"/>
                  <a:pt x="7859" y="9872"/>
                  <a:pt x="7886" y="9872"/>
                </a:cubicBezTo>
                <a:cubicBezTo>
                  <a:pt x="7886" y="9778"/>
                  <a:pt x="7915" y="9778"/>
                  <a:pt x="7915" y="9778"/>
                </a:cubicBezTo>
                <a:lnTo>
                  <a:pt x="9248" y="5265"/>
                </a:lnTo>
                <a:cubicBezTo>
                  <a:pt x="9303" y="5077"/>
                  <a:pt x="9303" y="4889"/>
                  <a:pt x="9248" y="4701"/>
                </a:cubicBezTo>
                <a:close/>
              </a:path>
            </a:pathLst>
          </a:custGeom>
          <a:solidFill>
            <a:schemeClr val="accent1"/>
          </a:solidFill>
          <a:ln>
            <a:noFill/>
          </a:ln>
        </p:spPr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531812" y="4983087"/>
            <a:ext cx="779767" cy="365125"/>
          </a:xfrm>
        </p:spPr>
        <p:txBody>
          <a:bodyPr/>
          <a:lstStyle/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669692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3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23" name="Group 22"/>
          <p:cNvGrpSpPr/>
          <p:nvPr/>
        </p:nvGrpSpPr>
        <p:grpSpPr>
          <a:xfrm>
            <a:off x="1" y="228600"/>
            <a:ext cx="2851516" cy="6638628"/>
            <a:chOff x="2487613" y="285750"/>
            <a:chExt cx="2428875" cy="5654676"/>
          </a:xfrm>
        </p:grpSpPr>
        <p:sp>
          <p:nvSpPr>
            <p:cNvPr id="24" name="Freeform 11"/>
            <p:cNvSpPr/>
            <p:nvPr/>
          </p:nvSpPr>
          <p:spPr bwMode="auto">
            <a:xfrm>
              <a:off x="2487613" y="2284413"/>
              <a:ext cx="85725" cy="533400"/>
            </a:xfrm>
            <a:custGeom>
              <a:avLst/>
              <a:gdLst/>
              <a:ahLst/>
              <a:cxnLst/>
              <a:rect l="0" t="0" r="r" b="b"/>
              <a:pathLst>
                <a:path w="22" h="136">
                  <a:moveTo>
                    <a:pt x="22" y="136"/>
                  </a:moveTo>
                  <a:cubicBezTo>
                    <a:pt x="20" y="117"/>
                    <a:pt x="19" y="99"/>
                    <a:pt x="17" y="80"/>
                  </a:cubicBezTo>
                  <a:cubicBezTo>
                    <a:pt x="11" y="54"/>
                    <a:pt x="6" y="27"/>
                    <a:pt x="0" y="0"/>
                  </a:cubicBezTo>
                  <a:cubicBezTo>
                    <a:pt x="0" y="35"/>
                    <a:pt x="0" y="35"/>
                    <a:pt x="0" y="35"/>
                  </a:cubicBezTo>
                  <a:cubicBezTo>
                    <a:pt x="6" y="64"/>
                    <a:pt x="13" y="94"/>
                    <a:pt x="20" y="124"/>
                  </a:cubicBezTo>
                  <a:cubicBezTo>
                    <a:pt x="20" y="128"/>
                    <a:pt x="21" y="132"/>
                    <a:pt x="22" y="136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5" name="Freeform 12"/>
            <p:cNvSpPr/>
            <p:nvPr/>
          </p:nvSpPr>
          <p:spPr bwMode="auto">
            <a:xfrm>
              <a:off x="2597151" y="2779713"/>
              <a:ext cx="550863" cy="1978025"/>
            </a:xfrm>
            <a:custGeom>
              <a:avLst/>
              <a:gdLst/>
              <a:ahLst/>
              <a:cxnLst/>
              <a:rect l="0" t="0" r="r" b="b"/>
              <a:pathLst>
                <a:path w="140" h="504">
                  <a:moveTo>
                    <a:pt x="86" y="350"/>
                  </a:moveTo>
                  <a:cubicBezTo>
                    <a:pt x="103" y="402"/>
                    <a:pt x="120" y="453"/>
                    <a:pt x="139" y="504"/>
                  </a:cubicBezTo>
                  <a:cubicBezTo>
                    <a:pt x="139" y="495"/>
                    <a:pt x="139" y="487"/>
                    <a:pt x="140" y="478"/>
                  </a:cubicBezTo>
                  <a:cubicBezTo>
                    <a:pt x="124" y="435"/>
                    <a:pt x="109" y="391"/>
                    <a:pt x="95" y="347"/>
                  </a:cubicBezTo>
                  <a:cubicBezTo>
                    <a:pt x="58" y="233"/>
                    <a:pt x="27" y="117"/>
                    <a:pt x="0" y="0"/>
                  </a:cubicBezTo>
                  <a:cubicBezTo>
                    <a:pt x="2" y="20"/>
                    <a:pt x="4" y="41"/>
                    <a:pt x="6" y="61"/>
                  </a:cubicBezTo>
                  <a:cubicBezTo>
                    <a:pt x="30" y="158"/>
                    <a:pt x="56" y="255"/>
                    <a:pt x="86" y="35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6" name="Freeform 13"/>
            <p:cNvSpPr/>
            <p:nvPr/>
          </p:nvSpPr>
          <p:spPr bwMode="auto">
            <a:xfrm>
              <a:off x="3175001" y="4730750"/>
              <a:ext cx="519113" cy="1209675"/>
            </a:xfrm>
            <a:custGeom>
              <a:avLst/>
              <a:gdLst/>
              <a:ahLst/>
              <a:cxnLst/>
              <a:rect l="0" t="0" r="r" b="b"/>
              <a:pathLst>
                <a:path w="132" h="308">
                  <a:moveTo>
                    <a:pt x="8" y="22"/>
                  </a:moveTo>
                  <a:cubicBezTo>
                    <a:pt x="5" y="15"/>
                    <a:pt x="2" y="8"/>
                    <a:pt x="0" y="0"/>
                  </a:cubicBezTo>
                  <a:cubicBezTo>
                    <a:pt x="0" y="10"/>
                    <a:pt x="0" y="19"/>
                    <a:pt x="0" y="29"/>
                  </a:cubicBezTo>
                  <a:cubicBezTo>
                    <a:pt x="21" y="85"/>
                    <a:pt x="44" y="140"/>
                    <a:pt x="68" y="194"/>
                  </a:cubicBezTo>
                  <a:cubicBezTo>
                    <a:pt x="85" y="232"/>
                    <a:pt x="104" y="270"/>
                    <a:pt x="123" y="308"/>
                  </a:cubicBezTo>
                  <a:cubicBezTo>
                    <a:pt x="132" y="308"/>
                    <a:pt x="132" y="308"/>
                    <a:pt x="132" y="308"/>
                  </a:cubicBezTo>
                  <a:cubicBezTo>
                    <a:pt x="113" y="269"/>
                    <a:pt x="94" y="230"/>
                    <a:pt x="77" y="190"/>
                  </a:cubicBezTo>
                  <a:cubicBezTo>
                    <a:pt x="52" y="135"/>
                    <a:pt x="29" y="79"/>
                    <a:pt x="8" y="22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7" name="Freeform 14"/>
            <p:cNvSpPr/>
            <p:nvPr/>
          </p:nvSpPr>
          <p:spPr bwMode="auto">
            <a:xfrm>
              <a:off x="3305176" y="5630863"/>
              <a:ext cx="146050" cy="309563"/>
            </a:xfrm>
            <a:custGeom>
              <a:avLst/>
              <a:gdLst/>
              <a:ahLst/>
              <a:cxnLst/>
              <a:rect l="0" t="0" r="r" b="b"/>
              <a:pathLst>
                <a:path w="37" h="79">
                  <a:moveTo>
                    <a:pt x="28" y="79"/>
                  </a:moveTo>
                  <a:cubicBezTo>
                    <a:pt x="37" y="79"/>
                    <a:pt x="37" y="79"/>
                    <a:pt x="37" y="79"/>
                  </a:cubicBezTo>
                  <a:cubicBezTo>
                    <a:pt x="24" y="53"/>
                    <a:pt x="12" y="27"/>
                    <a:pt x="0" y="0"/>
                  </a:cubicBezTo>
                  <a:cubicBezTo>
                    <a:pt x="8" y="27"/>
                    <a:pt x="17" y="53"/>
                    <a:pt x="28" y="79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8" name="Freeform 15"/>
            <p:cNvSpPr/>
            <p:nvPr/>
          </p:nvSpPr>
          <p:spPr bwMode="auto">
            <a:xfrm>
              <a:off x="2573338" y="2817813"/>
              <a:ext cx="700088" cy="2835275"/>
            </a:xfrm>
            <a:custGeom>
              <a:avLst/>
              <a:gdLst/>
              <a:ahLst/>
              <a:cxnLst/>
              <a:rect l="0" t="0" r="r" b="b"/>
              <a:pathLst>
                <a:path w="178" h="722">
                  <a:moveTo>
                    <a:pt x="162" y="660"/>
                  </a:moveTo>
                  <a:cubicBezTo>
                    <a:pt x="145" y="618"/>
                    <a:pt x="130" y="576"/>
                    <a:pt x="116" y="534"/>
                  </a:cubicBezTo>
                  <a:cubicBezTo>
                    <a:pt x="84" y="437"/>
                    <a:pt x="59" y="337"/>
                    <a:pt x="40" y="236"/>
                  </a:cubicBezTo>
                  <a:cubicBezTo>
                    <a:pt x="29" y="175"/>
                    <a:pt x="20" y="113"/>
                    <a:pt x="12" y="51"/>
                  </a:cubicBezTo>
                  <a:cubicBezTo>
                    <a:pt x="8" y="34"/>
                    <a:pt x="4" y="17"/>
                    <a:pt x="0" y="0"/>
                  </a:cubicBezTo>
                  <a:cubicBezTo>
                    <a:pt x="8" y="79"/>
                    <a:pt x="19" y="159"/>
                    <a:pt x="33" y="237"/>
                  </a:cubicBezTo>
                  <a:cubicBezTo>
                    <a:pt x="51" y="339"/>
                    <a:pt x="76" y="439"/>
                    <a:pt x="107" y="537"/>
                  </a:cubicBezTo>
                  <a:cubicBezTo>
                    <a:pt x="123" y="586"/>
                    <a:pt x="141" y="634"/>
                    <a:pt x="160" y="681"/>
                  </a:cubicBezTo>
                  <a:cubicBezTo>
                    <a:pt x="166" y="695"/>
                    <a:pt x="172" y="708"/>
                    <a:pt x="178" y="722"/>
                  </a:cubicBezTo>
                  <a:cubicBezTo>
                    <a:pt x="176" y="717"/>
                    <a:pt x="175" y="713"/>
                    <a:pt x="174" y="708"/>
                  </a:cubicBezTo>
                  <a:cubicBezTo>
                    <a:pt x="169" y="692"/>
                    <a:pt x="165" y="676"/>
                    <a:pt x="162" y="66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29" name="Freeform 16"/>
            <p:cNvSpPr/>
            <p:nvPr/>
          </p:nvSpPr>
          <p:spPr bwMode="auto">
            <a:xfrm>
              <a:off x="2506663" y="285750"/>
              <a:ext cx="90488" cy="2493963"/>
            </a:xfrm>
            <a:custGeom>
              <a:avLst/>
              <a:gdLst/>
              <a:ahLst/>
              <a:cxnLst/>
              <a:rect l="0" t="0" r="r" b="b"/>
              <a:pathLst>
                <a:path w="23" h="635">
                  <a:moveTo>
                    <a:pt x="11" y="577"/>
                  </a:moveTo>
                  <a:cubicBezTo>
                    <a:pt x="12" y="581"/>
                    <a:pt x="12" y="585"/>
                    <a:pt x="12" y="589"/>
                  </a:cubicBezTo>
                  <a:cubicBezTo>
                    <a:pt x="15" y="603"/>
                    <a:pt x="19" y="617"/>
                    <a:pt x="22" y="632"/>
                  </a:cubicBezTo>
                  <a:cubicBezTo>
                    <a:pt x="22" y="633"/>
                    <a:pt x="22" y="634"/>
                    <a:pt x="23" y="635"/>
                  </a:cubicBezTo>
                  <a:cubicBezTo>
                    <a:pt x="21" y="615"/>
                    <a:pt x="19" y="596"/>
                    <a:pt x="17" y="576"/>
                  </a:cubicBezTo>
                  <a:cubicBezTo>
                    <a:pt x="9" y="474"/>
                    <a:pt x="5" y="372"/>
                    <a:pt x="5" y="269"/>
                  </a:cubicBezTo>
                  <a:cubicBezTo>
                    <a:pt x="6" y="179"/>
                    <a:pt x="9" y="90"/>
                    <a:pt x="15" y="0"/>
                  </a:cubicBezTo>
                  <a:cubicBezTo>
                    <a:pt x="12" y="0"/>
                    <a:pt x="12" y="0"/>
                    <a:pt x="12" y="0"/>
                  </a:cubicBezTo>
                  <a:cubicBezTo>
                    <a:pt x="5" y="89"/>
                    <a:pt x="2" y="179"/>
                    <a:pt x="1" y="269"/>
                  </a:cubicBezTo>
                  <a:cubicBezTo>
                    <a:pt x="0" y="372"/>
                    <a:pt x="3" y="474"/>
                    <a:pt x="11" y="577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0" name="Freeform 17"/>
            <p:cNvSpPr/>
            <p:nvPr/>
          </p:nvSpPr>
          <p:spPr bwMode="auto">
            <a:xfrm>
              <a:off x="2554288" y="2598738"/>
              <a:ext cx="66675" cy="420688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0" y="0"/>
                  </a:moveTo>
                  <a:cubicBezTo>
                    <a:pt x="2" y="19"/>
                    <a:pt x="3" y="37"/>
                    <a:pt x="5" y="56"/>
                  </a:cubicBezTo>
                  <a:cubicBezTo>
                    <a:pt x="9" y="73"/>
                    <a:pt x="13" y="90"/>
                    <a:pt x="17" y="107"/>
                  </a:cubicBezTo>
                  <a:cubicBezTo>
                    <a:pt x="15" y="87"/>
                    <a:pt x="13" y="66"/>
                    <a:pt x="11" y="46"/>
                  </a:cubicBezTo>
                  <a:cubicBezTo>
                    <a:pt x="10" y="45"/>
                    <a:pt x="10" y="44"/>
                    <a:pt x="10" y="43"/>
                  </a:cubicBezTo>
                  <a:cubicBezTo>
                    <a:pt x="7" y="28"/>
                    <a:pt x="3" y="1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1" name="Freeform 18"/>
            <p:cNvSpPr/>
            <p:nvPr/>
          </p:nvSpPr>
          <p:spPr bwMode="auto">
            <a:xfrm>
              <a:off x="3143251" y="4757738"/>
              <a:ext cx="161925" cy="873125"/>
            </a:xfrm>
            <a:custGeom>
              <a:avLst/>
              <a:gdLst/>
              <a:ahLst/>
              <a:cxnLst/>
              <a:rect l="0" t="0" r="r" b="b"/>
              <a:pathLst>
                <a:path w="41" h="222">
                  <a:moveTo>
                    <a:pt x="0" y="0"/>
                  </a:moveTo>
                  <a:cubicBezTo>
                    <a:pt x="0" y="31"/>
                    <a:pt x="2" y="62"/>
                    <a:pt x="5" y="93"/>
                  </a:cubicBezTo>
                  <a:cubicBezTo>
                    <a:pt x="8" y="117"/>
                    <a:pt x="12" y="142"/>
                    <a:pt x="17" y="166"/>
                  </a:cubicBezTo>
                  <a:cubicBezTo>
                    <a:pt x="19" y="172"/>
                    <a:pt x="22" y="178"/>
                    <a:pt x="24" y="184"/>
                  </a:cubicBezTo>
                  <a:cubicBezTo>
                    <a:pt x="30" y="197"/>
                    <a:pt x="35" y="209"/>
                    <a:pt x="41" y="222"/>
                  </a:cubicBezTo>
                  <a:cubicBezTo>
                    <a:pt x="40" y="219"/>
                    <a:pt x="39" y="215"/>
                    <a:pt x="38" y="212"/>
                  </a:cubicBezTo>
                  <a:cubicBezTo>
                    <a:pt x="26" y="172"/>
                    <a:pt x="18" y="132"/>
                    <a:pt x="13" y="92"/>
                  </a:cubicBezTo>
                  <a:cubicBezTo>
                    <a:pt x="11" y="68"/>
                    <a:pt x="9" y="45"/>
                    <a:pt x="8" y="22"/>
                  </a:cubicBezTo>
                  <a:cubicBezTo>
                    <a:pt x="8" y="21"/>
                    <a:pt x="7" y="20"/>
                    <a:pt x="7" y="18"/>
                  </a:cubicBezTo>
                  <a:cubicBezTo>
                    <a:pt x="5" y="12"/>
                    <a:pt x="2" y="6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2" name="Freeform 19"/>
            <p:cNvSpPr/>
            <p:nvPr/>
          </p:nvSpPr>
          <p:spPr bwMode="auto">
            <a:xfrm>
              <a:off x="3148013" y="1282700"/>
              <a:ext cx="1768475" cy="3448050"/>
            </a:xfrm>
            <a:custGeom>
              <a:avLst/>
              <a:gdLst/>
              <a:ahLst/>
              <a:cxnLst/>
              <a:rect l="0" t="0" r="r" b="b"/>
              <a:pathLst>
                <a:path w="450" h="878">
                  <a:moveTo>
                    <a:pt x="7" y="854"/>
                  </a:moveTo>
                  <a:cubicBezTo>
                    <a:pt x="10" y="772"/>
                    <a:pt x="26" y="691"/>
                    <a:pt x="50" y="613"/>
                  </a:cubicBezTo>
                  <a:cubicBezTo>
                    <a:pt x="75" y="535"/>
                    <a:pt x="109" y="460"/>
                    <a:pt x="149" y="388"/>
                  </a:cubicBezTo>
                  <a:cubicBezTo>
                    <a:pt x="189" y="316"/>
                    <a:pt x="235" y="248"/>
                    <a:pt x="285" y="183"/>
                  </a:cubicBezTo>
                  <a:cubicBezTo>
                    <a:pt x="310" y="151"/>
                    <a:pt x="337" y="119"/>
                    <a:pt x="364" y="89"/>
                  </a:cubicBezTo>
                  <a:cubicBezTo>
                    <a:pt x="378" y="74"/>
                    <a:pt x="392" y="58"/>
                    <a:pt x="406" y="44"/>
                  </a:cubicBezTo>
                  <a:cubicBezTo>
                    <a:pt x="421" y="29"/>
                    <a:pt x="435" y="15"/>
                    <a:pt x="450" y="1"/>
                  </a:cubicBezTo>
                  <a:cubicBezTo>
                    <a:pt x="450" y="0"/>
                    <a:pt x="450" y="0"/>
                    <a:pt x="450" y="0"/>
                  </a:cubicBezTo>
                  <a:cubicBezTo>
                    <a:pt x="434" y="14"/>
                    <a:pt x="420" y="28"/>
                    <a:pt x="405" y="43"/>
                  </a:cubicBezTo>
                  <a:cubicBezTo>
                    <a:pt x="391" y="57"/>
                    <a:pt x="377" y="72"/>
                    <a:pt x="363" y="88"/>
                  </a:cubicBezTo>
                  <a:cubicBezTo>
                    <a:pt x="335" y="118"/>
                    <a:pt x="308" y="149"/>
                    <a:pt x="283" y="181"/>
                  </a:cubicBezTo>
                  <a:cubicBezTo>
                    <a:pt x="232" y="246"/>
                    <a:pt x="185" y="314"/>
                    <a:pt x="145" y="386"/>
                  </a:cubicBezTo>
                  <a:cubicBezTo>
                    <a:pt x="104" y="457"/>
                    <a:pt x="70" y="533"/>
                    <a:pt x="45" y="611"/>
                  </a:cubicBezTo>
                  <a:cubicBezTo>
                    <a:pt x="19" y="690"/>
                    <a:pt x="3" y="771"/>
                    <a:pt x="0" y="854"/>
                  </a:cubicBezTo>
                  <a:cubicBezTo>
                    <a:pt x="0" y="856"/>
                    <a:pt x="0" y="857"/>
                    <a:pt x="0" y="859"/>
                  </a:cubicBezTo>
                  <a:cubicBezTo>
                    <a:pt x="2" y="865"/>
                    <a:pt x="4" y="872"/>
                    <a:pt x="7" y="878"/>
                  </a:cubicBezTo>
                  <a:cubicBezTo>
                    <a:pt x="7" y="870"/>
                    <a:pt x="7" y="862"/>
                    <a:pt x="7" y="85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3" name="Freeform 20"/>
            <p:cNvSpPr/>
            <p:nvPr/>
          </p:nvSpPr>
          <p:spPr bwMode="auto">
            <a:xfrm>
              <a:off x="3273426" y="5653088"/>
              <a:ext cx="138113" cy="287338"/>
            </a:xfrm>
            <a:custGeom>
              <a:avLst/>
              <a:gdLst/>
              <a:ahLst/>
              <a:cxnLst/>
              <a:rect l="0" t="0" r="r" b="b"/>
              <a:pathLst>
                <a:path w="35" h="73">
                  <a:moveTo>
                    <a:pt x="0" y="0"/>
                  </a:moveTo>
                  <a:cubicBezTo>
                    <a:pt x="7" y="24"/>
                    <a:pt x="16" y="49"/>
                    <a:pt x="26" y="73"/>
                  </a:cubicBezTo>
                  <a:cubicBezTo>
                    <a:pt x="35" y="73"/>
                    <a:pt x="35" y="73"/>
                    <a:pt x="35" y="73"/>
                  </a:cubicBezTo>
                  <a:cubicBezTo>
                    <a:pt x="23" y="49"/>
                    <a:pt x="11" y="24"/>
                    <a:pt x="0" y="0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4" name="Freeform 21"/>
            <p:cNvSpPr/>
            <p:nvPr/>
          </p:nvSpPr>
          <p:spPr bwMode="auto">
            <a:xfrm>
              <a:off x="3143251" y="4656138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7" y="44"/>
                  </a:moveTo>
                  <a:cubicBezTo>
                    <a:pt x="7" y="46"/>
                    <a:pt x="8" y="47"/>
                    <a:pt x="8" y="48"/>
                  </a:cubicBezTo>
                  <a:cubicBezTo>
                    <a:pt x="8" y="38"/>
                    <a:pt x="8" y="29"/>
                    <a:pt x="8" y="19"/>
                  </a:cubicBezTo>
                  <a:cubicBezTo>
                    <a:pt x="5" y="13"/>
                    <a:pt x="3" y="6"/>
                    <a:pt x="1" y="0"/>
                  </a:cubicBezTo>
                  <a:cubicBezTo>
                    <a:pt x="0" y="9"/>
                    <a:pt x="0" y="17"/>
                    <a:pt x="0" y="26"/>
                  </a:cubicBezTo>
                  <a:cubicBezTo>
                    <a:pt x="2" y="32"/>
                    <a:pt x="5" y="38"/>
                    <a:pt x="7" y="44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  <p:sp>
          <p:nvSpPr>
            <p:cNvPr id="35" name="Freeform 22"/>
            <p:cNvSpPr/>
            <p:nvPr/>
          </p:nvSpPr>
          <p:spPr bwMode="auto">
            <a:xfrm>
              <a:off x="3211513" y="5410200"/>
              <a:ext cx="203200" cy="530225"/>
            </a:xfrm>
            <a:custGeom>
              <a:avLst/>
              <a:gdLst/>
              <a:ahLst/>
              <a:cxnLst/>
              <a:rect l="0" t="0" r="r" b="b"/>
              <a:pathLst>
                <a:path w="52" h="135">
                  <a:moveTo>
                    <a:pt x="7" y="18"/>
                  </a:moveTo>
                  <a:cubicBezTo>
                    <a:pt x="5" y="12"/>
                    <a:pt x="2" y="6"/>
                    <a:pt x="0" y="0"/>
                  </a:cubicBezTo>
                  <a:cubicBezTo>
                    <a:pt x="3" y="16"/>
                    <a:pt x="7" y="32"/>
                    <a:pt x="12" y="48"/>
                  </a:cubicBezTo>
                  <a:cubicBezTo>
                    <a:pt x="13" y="53"/>
                    <a:pt x="14" y="57"/>
                    <a:pt x="16" y="62"/>
                  </a:cubicBezTo>
                  <a:cubicBezTo>
                    <a:pt x="27" y="86"/>
                    <a:pt x="39" y="111"/>
                    <a:pt x="51" y="135"/>
                  </a:cubicBezTo>
                  <a:cubicBezTo>
                    <a:pt x="52" y="135"/>
                    <a:pt x="52" y="135"/>
                    <a:pt x="52" y="135"/>
                  </a:cubicBezTo>
                  <a:cubicBezTo>
                    <a:pt x="41" y="109"/>
                    <a:pt x="32" y="83"/>
                    <a:pt x="24" y="56"/>
                  </a:cubicBezTo>
                  <a:cubicBezTo>
                    <a:pt x="18" y="43"/>
                    <a:pt x="13" y="31"/>
                    <a:pt x="7" y="18"/>
                  </a:cubicBezTo>
                  <a:close/>
                </a:path>
              </a:pathLst>
            </a:custGeom>
            <a:solidFill>
              <a:schemeClr val="tx2">
                <a:alpha val="20000"/>
              </a:schemeClr>
            </a:solidFill>
            <a:ln>
              <a:noFill/>
            </a:ln>
          </p:spPr>
        </p:sp>
      </p:grpSp>
      <p:grpSp>
        <p:nvGrpSpPr>
          <p:cNvPr id="10" name="Group 9"/>
          <p:cNvGrpSpPr/>
          <p:nvPr/>
        </p:nvGrpSpPr>
        <p:grpSpPr>
          <a:xfrm>
            <a:off x="27221" y="-786"/>
            <a:ext cx="2356674" cy="6854039"/>
            <a:chOff x="6627813" y="194833"/>
            <a:chExt cx="1952625" cy="5678918"/>
          </a:xfrm>
        </p:grpSpPr>
        <p:sp>
          <p:nvSpPr>
            <p:cNvPr id="11" name="Freeform 27"/>
            <p:cNvSpPr/>
            <p:nvPr/>
          </p:nvSpPr>
          <p:spPr bwMode="auto">
            <a:xfrm>
              <a:off x="6627813" y="194833"/>
              <a:ext cx="409575" cy="3646488"/>
            </a:xfrm>
            <a:custGeom>
              <a:avLst/>
              <a:gdLst/>
              <a:ahLst/>
              <a:cxnLst/>
              <a:rect l="0" t="0" r="r" b="b"/>
              <a:pathLst>
                <a:path w="103" h="920">
                  <a:moveTo>
                    <a:pt x="7" y="210"/>
                  </a:moveTo>
                  <a:cubicBezTo>
                    <a:pt x="11" y="288"/>
                    <a:pt x="17" y="367"/>
                    <a:pt x="26" y="445"/>
                  </a:cubicBezTo>
                  <a:cubicBezTo>
                    <a:pt x="34" y="523"/>
                    <a:pt x="44" y="601"/>
                    <a:pt x="57" y="679"/>
                  </a:cubicBezTo>
                  <a:cubicBezTo>
                    <a:pt x="69" y="757"/>
                    <a:pt x="84" y="834"/>
                    <a:pt x="101" y="911"/>
                  </a:cubicBezTo>
                  <a:cubicBezTo>
                    <a:pt x="102" y="914"/>
                    <a:pt x="103" y="917"/>
                    <a:pt x="103" y="920"/>
                  </a:cubicBezTo>
                  <a:cubicBezTo>
                    <a:pt x="102" y="905"/>
                    <a:pt x="100" y="889"/>
                    <a:pt x="99" y="874"/>
                  </a:cubicBezTo>
                  <a:cubicBezTo>
                    <a:pt x="99" y="871"/>
                    <a:pt x="99" y="868"/>
                    <a:pt x="99" y="866"/>
                  </a:cubicBezTo>
                  <a:cubicBezTo>
                    <a:pt x="85" y="803"/>
                    <a:pt x="73" y="741"/>
                    <a:pt x="63" y="678"/>
                  </a:cubicBezTo>
                  <a:cubicBezTo>
                    <a:pt x="50" y="600"/>
                    <a:pt x="39" y="523"/>
                    <a:pt x="30" y="444"/>
                  </a:cubicBezTo>
                  <a:cubicBezTo>
                    <a:pt x="21" y="366"/>
                    <a:pt x="14" y="288"/>
                    <a:pt x="9" y="209"/>
                  </a:cubicBezTo>
                  <a:cubicBezTo>
                    <a:pt x="7" y="170"/>
                    <a:pt x="5" y="131"/>
                    <a:pt x="3" y="92"/>
                  </a:cubicBezTo>
                  <a:cubicBezTo>
                    <a:pt x="2" y="61"/>
                    <a:pt x="1" y="31"/>
                    <a:pt x="1" y="0"/>
                  </a:cubicBezTo>
                  <a:cubicBezTo>
                    <a:pt x="0" y="0"/>
                    <a:pt x="0" y="0"/>
                    <a:pt x="0" y="0"/>
                  </a:cubicBezTo>
                  <a:cubicBezTo>
                    <a:pt x="0" y="31"/>
                    <a:pt x="1" y="61"/>
                    <a:pt x="1" y="92"/>
                  </a:cubicBezTo>
                  <a:cubicBezTo>
                    <a:pt x="3" y="131"/>
                    <a:pt x="4" y="170"/>
                    <a:pt x="7" y="21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2" name="Freeform 28"/>
            <p:cNvSpPr/>
            <p:nvPr/>
          </p:nvSpPr>
          <p:spPr bwMode="auto">
            <a:xfrm>
              <a:off x="7061201" y="3771900"/>
              <a:ext cx="350838" cy="1309688"/>
            </a:xfrm>
            <a:custGeom>
              <a:avLst/>
              <a:gdLst/>
              <a:ahLst/>
              <a:cxnLst/>
              <a:rect l="0" t="0" r="r" b="b"/>
              <a:pathLst>
                <a:path w="88" h="330">
                  <a:moveTo>
                    <a:pt x="53" y="229"/>
                  </a:moveTo>
                  <a:cubicBezTo>
                    <a:pt x="64" y="263"/>
                    <a:pt x="75" y="297"/>
                    <a:pt x="88" y="330"/>
                  </a:cubicBezTo>
                  <a:cubicBezTo>
                    <a:pt x="88" y="323"/>
                    <a:pt x="88" y="315"/>
                    <a:pt x="88" y="308"/>
                  </a:cubicBezTo>
                  <a:cubicBezTo>
                    <a:pt x="88" y="307"/>
                    <a:pt x="88" y="305"/>
                    <a:pt x="88" y="304"/>
                  </a:cubicBezTo>
                  <a:cubicBezTo>
                    <a:pt x="79" y="278"/>
                    <a:pt x="70" y="252"/>
                    <a:pt x="62" y="226"/>
                  </a:cubicBezTo>
                  <a:cubicBezTo>
                    <a:pt x="38" y="152"/>
                    <a:pt x="17" y="76"/>
                    <a:pt x="0" y="0"/>
                  </a:cubicBezTo>
                  <a:cubicBezTo>
                    <a:pt x="2" y="21"/>
                    <a:pt x="4" y="42"/>
                    <a:pt x="7" y="63"/>
                  </a:cubicBezTo>
                  <a:cubicBezTo>
                    <a:pt x="21" y="119"/>
                    <a:pt x="36" y="174"/>
                    <a:pt x="53" y="22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3" name="Freeform 29"/>
            <p:cNvSpPr/>
            <p:nvPr/>
          </p:nvSpPr>
          <p:spPr bwMode="auto">
            <a:xfrm>
              <a:off x="7439026" y="5053013"/>
              <a:ext cx="357188" cy="820738"/>
            </a:xfrm>
            <a:custGeom>
              <a:avLst/>
              <a:gdLst/>
              <a:ahLst/>
              <a:cxnLst/>
              <a:rect l="0" t="0" r="r" b="b"/>
              <a:pathLst>
                <a:path w="90" h="207">
                  <a:moveTo>
                    <a:pt x="6" y="15"/>
                  </a:moveTo>
                  <a:cubicBezTo>
                    <a:pt x="4" y="10"/>
                    <a:pt x="2" y="5"/>
                    <a:pt x="0" y="0"/>
                  </a:cubicBezTo>
                  <a:cubicBezTo>
                    <a:pt x="0" y="9"/>
                    <a:pt x="0" y="19"/>
                    <a:pt x="1" y="29"/>
                  </a:cubicBezTo>
                  <a:cubicBezTo>
                    <a:pt x="14" y="62"/>
                    <a:pt x="27" y="95"/>
                    <a:pt x="42" y="127"/>
                  </a:cubicBezTo>
                  <a:cubicBezTo>
                    <a:pt x="54" y="154"/>
                    <a:pt x="67" y="181"/>
                    <a:pt x="80" y="207"/>
                  </a:cubicBezTo>
                  <a:cubicBezTo>
                    <a:pt x="90" y="207"/>
                    <a:pt x="90" y="207"/>
                    <a:pt x="90" y="207"/>
                  </a:cubicBezTo>
                  <a:cubicBezTo>
                    <a:pt x="76" y="180"/>
                    <a:pt x="63" y="152"/>
                    <a:pt x="50" y="123"/>
                  </a:cubicBezTo>
                  <a:cubicBezTo>
                    <a:pt x="34" y="88"/>
                    <a:pt x="20" y="51"/>
                    <a:pt x="6" y="15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4" name="Freeform 30"/>
            <p:cNvSpPr/>
            <p:nvPr/>
          </p:nvSpPr>
          <p:spPr bwMode="auto">
            <a:xfrm>
              <a:off x="7037388" y="3811588"/>
              <a:ext cx="457200" cy="1852613"/>
            </a:xfrm>
            <a:custGeom>
              <a:avLst/>
              <a:gdLst/>
              <a:ahLst/>
              <a:cxnLst/>
              <a:rect l="0" t="0" r="r" b="b"/>
              <a:pathLst>
                <a:path w="115" h="467">
                  <a:moveTo>
                    <a:pt x="101" y="409"/>
                  </a:moveTo>
                  <a:cubicBezTo>
                    <a:pt x="93" y="388"/>
                    <a:pt x="85" y="366"/>
                    <a:pt x="78" y="344"/>
                  </a:cubicBezTo>
                  <a:cubicBezTo>
                    <a:pt x="57" y="281"/>
                    <a:pt x="41" y="216"/>
                    <a:pt x="29" y="151"/>
                  </a:cubicBezTo>
                  <a:cubicBezTo>
                    <a:pt x="22" y="119"/>
                    <a:pt x="17" y="86"/>
                    <a:pt x="13" y="53"/>
                  </a:cubicBezTo>
                  <a:cubicBezTo>
                    <a:pt x="9" y="35"/>
                    <a:pt x="4" y="18"/>
                    <a:pt x="0" y="0"/>
                  </a:cubicBezTo>
                  <a:cubicBezTo>
                    <a:pt x="5" y="51"/>
                    <a:pt x="12" y="102"/>
                    <a:pt x="21" y="152"/>
                  </a:cubicBezTo>
                  <a:cubicBezTo>
                    <a:pt x="33" y="218"/>
                    <a:pt x="49" y="283"/>
                    <a:pt x="69" y="347"/>
                  </a:cubicBezTo>
                  <a:cubicBezTo>
                    <a:pt x="79" y="378"/>
                    <a:pt x="90" y="410"/>
                    <a:pt x="103" y="441"/>
                  </a:cubicBezTo>
                  <a:cubicBezTo>
                    <a:pt x="107" y="449"/>
                    <a:pt x="111" y="458"/>
                    <a:pt x="115" y="467"/>
                  </a:cubicBezTo>
                  <a:cubicBezTo>
                    <a:pt x="114" y="464"/>
                    <a:pt x="113" y="461"/>
                    <a:pt x="112" y="458"/>
                  </a:cubicBezTo>
                  <a:cubicBezTo>
                    <a:pt x="108" y="442"/>
                    <a:pt x="104" y="425"/>
                    <a:pt x="101" y="40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5" name="Freeform 31"/>
            <p:cNvSpPr/>
            <p:nvPr/>
          </p:nvSpPr>
          <p:spPr bwMode="auto">
            <a:xfrm>
              <a:off x="6992938" y="1263650"/>
              <a:ext cx="144463" cy="2508250"/>
            </a:xfrm>
            <a:custGeom>
              <a:avLst/>
              <a:gdLst/>
              <a:ahLst/>
              <a:cxnLst/>
              <a:rect l="0" t="0" r="r" b="b"/>
              <a:pathLst>
                <a:path w="36" h="633">
                  <a:moveTo>
                    <a:pt x="17" y="633"/>
                  </a:moveTo>
                  <a:cubicBezTo>
                    <a:pt x="15" y="621"/>
                    <a:pt x="14" y="609"/>
                    <a:pt x="13" y="597"/>
                  </a:cubicBezTo>
                  <a:cubicBezTo>
                    <a:pt x="8" y="530"/>
                    <a:pt x="5" y="464"/>
                    <a:pt x="5" y="398"/>
                  </a:cubicBezTo>
                  <a:cubicBezTo>
                    <a:pt x="5" y="331"/>
                    <a:pt x="8" y="265"/>
                    <a:pt x="13" y="198"/>
                  </a:cubicBezTo>
                  <a:cubicBezTo>
                    <a:pt x="15" y="165"/>
                    <a:pt x="18" y="132"/>
                    <a:pt x="22" y="99"/>
                  </a:cubicBezTo>
                  <a:cubicBezTo>
                    <a:pt x="26" y="66"/>
                    <a:pt x="30" y="33"/>
                    <a:pt x="36" y="0"/>
                  </a:cubicBezTo>
                  <a:cubicBezTo>
                    <a:pt x="35" y="0"/>
                    <a:pt x="35" y="0"/>
                    <a:pt x="35" y="0"/>
                  </a:cubicBezTo>
                  <a:cubicBezTo>
                    <a:pt x="29" y="33"/>
                    <a:pt x="24" y="66"/>
                    <a:pt x="20" y="99"/>
                  </a:cubicBezTo>
                  <a:cubicBezTo>
                    <a:pt x="16" y="132"/>
                    <a:pt x="13" y="165"/>
                    <a:pt x="10" y="198"/>
                  </a:cubicBezTo>
                  <a:cubicBezTo>
                    <a:pt x="4" y="264"/>
                    <a:pt x="1" y="331"/>
                    <a:pt x="1" y="398"/>
                  </a:cubicBezTo>
                  <a:cubicBezTo>
                    <a:pt x="0" y="461"/>
                    <a:pt x="2" y="525"/>
                    <a:pt x="7" y="589"/>
                  </a:cubicBezTo>
                  <a:cubicBezTo>
                    <a:pt x="10" y="603"/>
                    <a:pt x="13" y="618"/>
                    <a:pt x="16" y="632"/>
                  </a:cubicBezTo>
                  <a:cubicBezTo>
                    <a:pt x="16" y="632"/>
                    <a:pt x="17" y="633"/>
                    <a:pt x="17" y="63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6" name="Freeform 32"/>
            <p:cNvSpPr/>
            <p:nvPr/>
          </p:nvSpPr>
          <p:spPr bwMode="auto">
            <a:xfrm>
              <a:off x="7526338" y="5640388"/>
              <a:ext cx="111125" cy="233363"/>
            </a:xfrm>
            <a:custGeom>
              <a:avLst/>
              <a:gdLst/>
              <a:ahLst/>
              <a:cxnLst/>
              <a:rect l="0" t="0" r="r" b="b"/>
              <a:pathLst>
                <a:path w="28" h="59">
                  <a:moveTo>
                    <a:pt x="22" y="59"/>
                  </a:moveTo>
                  <a:cubicBezTo>
                    <a:pt x="28" y="59"/>
                    <a:pt x="28" y="59"/>
                    <a:pt x="28" y="59"/>
                  </a:cubicBezTo>
                  <a:cubicBezTo>
                    <a:pt x="18" y="40"/>
                    <a:pt x="9" y="20"/>
                    <a:pt x="0" y="0"/>
                  </a:cubicBezTo>
                  <a:cubicBezTo>
                    <a:pt x="6" y="20"/>
                    <a:pt x="13" y="40"/>
                    <a:pt x="22" y="59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7" name="Freeform 33"/>
            <p:cNvSpPr/>
            <p:nvPr/>
          </p:nvSpPr>
          <p:spPr bwMode="auto">
            <a:xfrm>
              <a:off x="7021513" y="3598863"/>
              <a:ext cx="68263" cy="423863"/>
            </a:xfrm>
            <a:custGeom>
              <a:avLst/>
              <a:gdLst/>
              <a:ahLst/>
              <a:cxnLst/>
              <a:rect l="0" t="0" r="r" b="b"/>
              <a:pathLst>
                <a:path w="17" h="107">
                  <a:moveTo>
                    <a:pt x="4" y="54"/>
                  </a:moveTo>
                  <a:cubicBezTo>
                    <a:pt x="8" y="72"/>
                    <a:pt x="13" y="89"/>
                    <a:pt x="17" y="107"/>
                  </a:cubicBezTo>
                  <a:cubicBezTo>
                    <a:pt x="14" y="86"/>
                    <a:pt x="12" y="65"/>
                    <a:pt x="10" y="44"/>
                  </a:cubicBezTo>
                  <a:cubicBezTo>
                    <a:pt x="10" y="44"/>
                    <a:pt x="9" y="43"/>
                    <a:pt x="9" y="43"/>
                  </a:cubicBezTo>
                  <a:cubicBezTo>
                    <a:pt x="6" y="29"/>
                    <a:pt x="3" y="14"/>
                    <a:pt x="0" y="0"/>
                  </a:cubicBezTo>
                  <a:cubicBezTo>
                    <a:pt x="0" y="2"/>
                    <a:pt x="0" y="5"/>
                    <a:pt x="0" y="8"/>
                  </a:cubicBezTo>
                  <a:cubicBezTo>
                    <a:pt x="1" y="23"/>
                    <a:pt x="3" y="39"/>
                    <a:pt x="4" y="54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8" name="Freeform 34"/>
            <p:cNvSpPr/>
            <p:nvPr/>
          </p:nvSpPr>
          <p:spPr bwMode="auto">
            <a:xfrm>
              <a:off x="7412038" y="2801938"/>
              <a:ext cx="1168400" cy="2251075"/>
            </a:xfrm>
            <a:custGeom>
              <a:avLst/>
              <a:gdLst/>
              <a:ahLst/>
              <a:cxnLst/>
              <a:rect l="0" t="0" r="r" b="b"/>
              <a:pathLst>
                <a:path w="294" h="568">
                  <a:moveTo>
                    <a:pt x="8" y="553"/>
                  </a:moveTo>
                  <a:cubicBezTo>
                    <a:pt x="9" y="501"/>
                    <a:pt x="19" y="448"/>
                    <a:pt x="35" y="397"/>
                  </a:cubicBezTo>
                  <a:cubicBezTo>
                    <a:pt x="51" y="347"/>
                    <a:pt x="73" y="298"/>
                    <a:pt x="99" y="252"/>
                  </a:cubicBezTo>
                  <a:cubicBezTo>
                    <a:pt x="124" y="205"/>
                    <a:pt x="154" y="161"/>
                    <a:pt x="187" y="119"/>
                  </a:cubicBezTo>
                  <a:cubicBezTo>
                    <a:pt x="203" y="98"/>
                    <a:pt x="220" y="77"/>
                    <a:pt x="238" y="58"/>
                  </a:cubicBezTo>
                  <a:cubicBezTo>
                    <a:pt x="247" y="48"/>
                    <a:pt x="256" y="38"/>
                    <a:pt x="265" y="28"/>
                  </a:cubicBezTo>
                  <a:cubicBezTo>
                    <a:pt x="274" y="19"/>
                    <a:pt x="284" y="9"/>
                    <a:pt x="294" y="0"/>
                  </a:cubicBezTo>
                  <a:cubicBezTo>
                    <a:pt x="293" y="0"/>
                    <a:pt x="293" y="0"/>
                    <a:pt x="293" y="0"/>
                  </a:cubicBezTo>
                  <a:cubicBezTo>
                    <a:pt x="283" y="9"/>
                    <a:pt x="273" y="18"/>
                    <a:pt x="264" y="27"/>
                  </a:cubicBezTo>
                  <a:cubicBezTo>
                    <a:pt x="255" y="37"/>
                    <a:pt x="246" y="47"/>
                    <a:pt x="237" y="56"/>
                  </a:cubicBezTo>
                  <a:cubicBezTo>
                    <a:pt x="218" y="76"/>
                    <a:pt x="201" y="96"/>
                    <a:pt x="185" y="117"/>
                  </a:cubicBezTo>
                  <a:cubicBezTo>
                    <a:pt x="151" y="159"/>
                    <a:pt x="121" y="203"/>
                    <a:pt x="95" y="249"/>
                  </a:cubicBezTo>
                  <a:cubicBezTo>
                    <a:pt x="68" y="296"/>
                    <a:pt x="46" y="345"/>
                    <a:pt x="30" y="396"/>
                  </a:cubicBezTo>
                  <a:cubicBezTo>
                    <a:pt x="13" y="445"/>
                    <a:pt x="3" y="497"/>
                    <a:pt x="0" y="549"/>
                  </a:cubicBezTo>
                  <a:cubicBezTo>
                    <a:pt x="3" y="555"/>
                    <a:pt x="5" y="561"/>
                    <a:pt x="7" y="568"/>
                  </a:cubicBezTo>
                  <a:cubicBezTo>
                    <a:pt x="7" y="563"/>
                    <a:pt x="7" y="558"/>
                    <a:pt x="8" y="553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19" name="Freeform 35"/>
            <p:cNvSpPr/>
            <p:nvPr/>
          </p:nvSpPr>
          <p:spPr bwMode="auto">
            <a:xfrm>
              <a:off x="7494588" y="5664200"/>
              <a:ext cx="100013" cy="209550"/>
            </a:xfrm>
            <a:custGeom>
              <a:avLst/>
              <a:gdLst/>
              <a:ahLst/>
              <a:cxnLst/>
              <a:rect l="0" t="0" r="r" b="b"/>
              <a:pathLst>
                <a:path w="25" h="53">
                  <a:moveTo>
                    <a:pt x="0" y="0"/>
                  </a:moveTo>
                  <a:cubicBezTo>
                    <a:pt x="5" y="18"/>
                    <a:pt x="12" y="36"/>
                    <a:pt x="19" y="53"/>
                  </a:cubicBezTo>
                  <a:cubicBezTo>
                    <a:pt x="25" y="53"/>
                    <a:pt x="25" y="53"/>
                    <a:pt x="25" y="53"/>
                  </a:cubicBezTo>
                  <a:cubicBezTo>
                    <a:pt x="16" y="36"/>
                    <a:pt x="8" y="18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0" name="Freeform 36"/>
            <p:cNvSpPr/>
            <p:nvPr/>
          </p:nvSpPr>
          <p:spPr bwMode="auto">
            <a:xfrm>
              <a:off x="7412038" y="5081588"/>
              <a:ext cx="114300" cy="558800"/>
            </a:xfrm>
            <a:custGeom>
              <a:avLst/>
              <a:gdLst/>
              <a:ahLst/>
              <a:cxnLst/>
              <a:rect l="0" t="0" r="r" b="b"/>
              <a:pathLst>
                <a:path w="29" h="141">
                  <a:moveTo>
                    <a:pt x="0" y="0"/>
                  </a:moveTo>
                  <a:cubicBezTo>
                    <a:pt x="0" y="30"/>
                    <a:pt x="2" y="60"/>
                    <a:pt x="7" y="89"/>
                  </a:cubicBezTo>
                  <a:cubicBezTo>
                    <a:pt x="11" y="98"/>
                    <a:pt x="14" y="108"/>
                    <a:pt x="18" y="117"/>
                  </a:cubicBezTo>
                  <a:cubicBezTo>
                    <a:pt x="22" y="125"/>
                    <a:pt x="25" y="133"/>
                    <a:pt x="29" y="141"/>
                  </a:cubicBezTo>
                  <a:cubicBezTo>
                    <a:pt x="28" y="139"/>
                    <a:pt x="28" y="137"/>
                    <a:pt x="27" y="135"/>
                  </a:cubicBezTo>
                  <a:cubicBezTo>
                    <a:pt x="16" y="98"/>
                    <a:pt x="10" y="60"/>
                    <a:pt x="8" y="22"/>
                  </a:cubicBezTo>
                  <a:cubicBezTo>
                    <a:pt x="7" y="18"/>
                    <a:pt x="5" y="15"/>
                    <a:pt x="4" y="11"/>
                  </a:cubicBezTo>
                  <a:cubicBezTo>
                    <a:pt x="2" y="7"/>
                    <a:pt x="1" y="3"/>
                    <a:pt x="0" y="0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1" name="Freeform 37"/>
            <p:cNvSpPr/>
            <p:nvPr/>
          </p:nvSpPr>
          <p:spPr bwMode="auto">
            <a:xfrm>
              <a:off x="7412038" y="4978400"/>
              <a:ext cx="31750" cy="188913"/>
            </a:xfrm>
            <a:custGeom>
              <a:avLst/>
              <a:gdLst/>
              <a:ahLst/>
              <a:cxnLst/>
              <a:rect l="0" t="0" r="r" b="b"/>
              <a:pathLst>
                <a:path w="8" h="48">
                  <a:moveTo>
                    <a:pt x="0" y="26"/>
                  </a:moveTo>
                  <a:cubicBezTo>
                    <a:pt x="1" y="29"/>
                    <a:pt x="2" y="33"/>
                    <a:pt x="4" y="37"/>
                  </a:cubicBezTo>
                  <a:cubicBezTo>
                    <a:pt x="5" y="41"/>
                    <a:pt x="7" y="44"/>
                    <a:pt x="8" y="48"/>
                  </a:cubicBezTo>
                  <a:cubicBezTo>
                    <a:pt x="7" y="38"/>
                    <a:pt x="7" y="28"/>
                    <a:pt x="7" y="19"/>
                  </a:cubicBezTo>
                  <a:cubicBezTo>
                    <a:pt x="5" y="12"/>
                    <a:pt x="3" y="6"/>
                    <a:pt x="0" y="0"/>
                  </a:cubicBezTo>
                  <a:cubicBezTo>
                    <a:pt x="0" y="1"/>
                    <a:pt x="0" y="3"/>
                    <a:pt x="0" y="4"/>
                  </a:cubicBezTo>
                  <a:cubicBezTo>
                    <a:pt x="0" y="11"/>
                    <a:pt x="0" y="19"/>
                    <a:pt x="0" y="26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  <p:sp>
          <p:nvSpPr>
            <p:cNvPr id="22" name="Freeform 38"/>
            <p:cNvSpPr/>
            <p:nvPr/>
          </p:nvSpPr>
          <p:spPr bwMode="auto">
            <a:xfrm>
              <a:off x="7439026" y="5434013"/>
              <a:ext cx="174625" cy="439738"/>
            </a:xfrm>
            <a:custGeom>
              <a:avLst/>
              <a:gdLst/>
              <a:ahLst/>
              <a:cxnLst/>
              <a:rect l="0" t="0" r="r" b="b"/>
              <a:pathLst>
                <a:path w="44" h="111">
                  <a:moveTo>
                    <a:pt x="11" y="28"/>
                  </a:moveTo>
                  <a:cubicBezTo>
                    <a:pt x="7" y="19"/>
                    <a:pt x="4" y="9"/>
                    <a:pt x="0" y="0"/>
                  </a:cubicBezTo>
                  <a:cubicBezTo>
                    <a:pt x="3" y="16"/>
                    <a:pt x="7" y="33"/>
                    <a:pt x="11" y="49"/>
                  </a:cubicBezTo>
                  <a:cubicBezTo>
                    <a:pt x="12" y="52"/>
                    <a:pt x="13" y="55"/>
                    <a:pt x="14" y="58"/>
                  </a:cubicBezTo>
                  <a:cubicBezTo>
                    <a:pt x="22" y="76"/>
                    <a:pt x="30" y="94"/>
                    <a:pt x="39" y="111"/>
                  </a:cubicBezTo>
                  <a:cubicBezTo>
                    <a:pt x="44" y="111"/>
                    <a:pt x="44" y="111"/>
                    <a:pt x="44" y="111"/>
                  </a:cubicBezTo>
                  <a:cubicBezTo>
                    <a:pt x="35" y="92"/>
                    <a:pt x="28" y="72"/>
                    <a:pt x="22" y="52"/>
                  </a:cubicBezTo>
                  <a:cubicBezTo>
                    <a:pt x="18" y="44"/>
                    <a:pt x="15" y="36"/>
                    <a:pt x="11" y="28"/>
                  </a:cubicBezTo>
                  <a:close/>
                </a:path>
              </a:pathLst>
            </a:custGeom>
            <a:solidFill>
              <a:schemeClr val="tx2"/>
            </a:solidFill>
            <a:ln>
              <a:noFill/>
            </a:ln>
          </p:spPr>
        </p:sp>
      </p:grpSp>
      <p:sp>
        <p:nvSpPr>
          <p:cNvPr id="7" name="Rectangle 6"/>
          <p:cNvSpPr/>
          <p:nvPr/>
        </p:nvSpPr>
        <p:spPr>
          <a:xfrm>
            <a:off x="0" y="0"/>
            <a:ext cx="182880" cy="6858000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</p: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2592924" y="624110"/>
            <a:ext cx="8911687" cy="128089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2589212" y="2133600"/>
            <a:ext cx="8915400" cy="38862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0361612" y="6130437"/>
            <a:ext cx="1146283" cy="370396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61BEF0D-F0BB-DE4B-95CE-6DB70DBA9567}" type="datetimeFigureOut">
              <a:rPr lang="en-US" dirty="0"/>
              <a:pPr/>
              <a:t>5/31/2022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589212" y="6135808"/>
            <a:ext cx="761999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 bwMode="gray">
          <a:xfrm>
            <a:off x="531812" y="787782"/>
            <a:ext cx="779767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2000">
                <a:solidFill>
                  <a:srgbClr val="FEFFFF"/>
                </a:solidFill>
              </a:defRPr>
            </a:lvl1pPr>
          </a:lstStyle>
          <a:p>
            <a:fld id="{D57F1E4F-1CFF-5643-939E-217C01CDF565}" type="slidenum">
              <a:rPr lang="en-US" dirty="0"/>
              <a:pPr/>
              <a:t>‹#›</a:t>
            </a:fld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960724852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715" r:id="rId1"/>
    <p:sldLayoutId id="2147483716" r:id="rId2"/>
    <p:sldLayoutId id="2147483717" r:id="rId3"/>
    <p:sldLayoutId id="2147483718" r:id="rId4"/>
    <p:sldLayoutId id="2147483719" r:id="rId5"/>
    <p:sldLayoutId id="2147483720" r:id="rId6"/>
    <p:sldLayoutId id="2147483721" r:id="rId7"/>
    <p:sldLayoutId id="2147483722" r:id="rId8"/>
    <p:sldLayoutId id="2147483723" r:id="rId9"/>
    <p:sldLayoutId id="2147483724" r:id="rId10"/>
    <p:sldLayoutId id="2147483725" r:id="rId11"/>
    <p:sldLayoutId id="2147483726" r:id="rId12"/>
    <p:sldLayoutId id="2147483727" r:id="rId13"/>
    <p:sldLayoutId id="2147483728" r:id="rId14"/>
    <p:sldLayoutId id="2147483729" r:id="rId15"/>
    <p:sldLayoutId id="2147483730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tx1">
              <a:lumMod val="85000"/>
              <a:lumOff val="15000"/>
            </a:schemeClr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Font typeface="Wingdings 3" charset="2"/>
        <a:buChar char="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jpg"/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2031652" y="1771186"/>
            <a:ext cx="8915399" cy="1129073"/>
          </a:xfrm>
        </p:spPr>
        <p:txBody>
          <a:bodyPr/>
          <a:lstStyle/>
          <a:p>
            <a:r>
              <a:rPr lang="en-US" dirty="0" err="1">
                <a:cs typeface="Calibri Light"/>
              </a:rPr>
              <a:t>Uskrs</a:t>
            </a:r>
            <a:endParaRPr lang="en-US" dirty="0" err="1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078115" y="2965305"/>
            <a:ext cx="8915399" cy="1126283"/>
          </a:xfr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dirty="0">
                <a:cs typeface="Calibri"/>
              </a:rPr>
              <a:t>Jana </a:t>
            </a:r>
            <a:r>
              <a:rPr lang="en-US" dirty="0" err="1">
                <a:cs typeface="Calibri"/>
              </a:rPr>
              <a:t>Marenković</a:t>
            </a:r>
            <a:r>
              <a:rPr lang="en-US" dirty="0">
                <a:cs typeface="Calibri"/>
              </a:rPr>
              <a:t>, 5.b; OŠ Glina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09857222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C122570D-0D32-C7D8-56FD-182169F2F07F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631874" y="1669600"/>
            <a:ext cx="8915400" cy="3777622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 sz="2800" dirty="0" err="1">
                <a:latin typeface="Century Gothic"/>
                <a:cs typeface="Calibri"/>
              </a:rPr>
              <a:t>Uskrs</a:t>
            </a:r>
            <a:r>
              <a:rPr lang="en-US" sz="2800" dirty="0">
                <a:latin typeface="Century Gothic"/>
                <a:cs typeface="Calibri"/>
              </a:rPr>
              <a:t> je </a:t>
            </a:r>
            <a:r>
              <a:rPr lang="en-US" sz="2800" dirty="0" err="1">
                <a:latin typeface="Century Gothic"/>
                <a:cs typeface="Calibri"/>
              </a:rPr>
              <a:t>najveća</a:t>
            </a:r>
            <a:r>
              <a:rPr lang="en-US" sz="2800" dirty="0">
                <a:latin typeface="Century Gothic"/>
                <a:cs typeface="Calibri"/>
              </a:rPr>
              <a:t> </a:t>
            </a:r>
            <a:r>
              <a:rPr lang="en-US" sz="2800" dirty="0" err="1">
                <a:latin typeface="Century Gothic"/>
                <a:cs typeface="Calibri"/>
              </a:rPr>
              <a:t>kršćanska</a:t>
            </a:r>
            <a:r>
              <a:rPr lang="en-US" sz="2800" dirty="0">
                <a:latin typeface="Century Gothic"/>
                <a:cs typeface="Calibri"/>
              </a:rPr>
              <a:t> </a:t>
            </a:r>
            <a:r>
              <a:rPr lang="en-US" sz="2800" dirty="0" err="1">
                <a:latin typeface="Century Gothic"/>
                <a:cs typeface="Calibri"/>
              </a:rPr>
              <a:t>svetkovina</a:t>
            </a:r>
            <a:r>
              <a:rPr lang="en-US" sz="2800" dirty="0">
                <a:latin typeface="Century Gothic"/>
                <a:cs typeface="Calibri"/>
              </a:rPr>
              <a:t>.</a:t>
            </a:r>
            <a:endParaRPr lang="en-US"/>
          </a:p>
          <a:p>
            <a:pPr>
              <a:buFont typeface="Arial" charset="2"/>
              <a:buChar char="•"/>
            </a:pPr>
            <a:r>
              <a:rPr lang="en-US" sz="2800" dirty="0">
                <a:latin typeface="Century Gothic"/>
                <a:cs typeface="Calibri"/>
              </a:rPr>
              <a:t>Na taj dan je </a:t>
            </a:r>
            <a:r>
              <a:rPr lang="en-US" sz="2800" dirty="0" err="1">
                <a:latin typeface="Century Gothic"/>
                <a:cs typeface="Calibri"/>
              </a:rPr>
              <a:t>Uskrsnuće</a:t>
            </a:r>
            <a:r>
              <a:rPr lang="en-US" sz="2800" dirty="0">
                <a:latin typeface="Century Gothic"/>
                <a:cs typeface="Calibri"/>
              </a:rPr>
              <a:t> </a:t>
            </a:r>
            <a:r>
              <a:rPr lang="en-US" sz="2800" dirty="0" err="1">
                <a:latin typeface="Century Gothic"/>
                <a:cs typeface="Calibri"/>
              </a:rPr>
              <a:t>Isusa</a:t>
            </a:r>
            <a:r>
              <a:rPr lang="en-US" sz="2800" dirty="0">
                <a:latin typeface="Century Gothic"/>
                <a:cs typeface="Calibri"/>
              </a:rPr>
              <a:t> Krista.</a:t>
            </a:r>
          </a:p>
          <a:p>
            <a:pPr>
              <a:buFont typeface="Arial" charset="2"/>
              <a:buChar char="•"/>
            </a:pPr>
            <a:r>
              <a:rPr lang="en-US" sz="2800" dirty="0">
                <a:latin typeface="Century Gothic"/>
                <a:cs typeface="Calibri"/>
              </a:rPr>
              <a:t>Dan </a:t>
            </a:r>
            <a:r>
              <a:rPr lang="en-US" sz="2800" dirty="0" err="1">
                <a:latin typeface="Century Gothic"/>
                <a:cs typeface="Calibri"/>
              </a:rPr>
              <a:t>na</a:t>
            </a:r>
            <a:r>
              <a:rPr lang="en-US" sz="2800" dirty="0">
                <a:latin typeface="Century Gothic"/>
                <a:cs typeface="Calibri"/>
              </a:rPr>
              <a:t> koji se </a:t>
            </a:r>
            <a:r>
              <a:rPr lang="en-US" sz="2800" dirty="0" err="1">
                <a:latin typeface="Century Gothic"/>
                <a:cs typeface="Calibri"/>
              </a:rPr>
              <a:t>slavi</a:t>
            </a:r>
            <a:r>
              <a:rPr lang="en-US" sz="2800" dirty="0">
                <a:latin typeface="Century Gothic"/>
                <a:cs typeface="Calibri"/>
              </a:rPr>
              <a:t> </a:t>
            </a:r>
            <a:r>
              <a:rPr lang="en-US" sz="2800" dirty="0" err="1">
                <a:latin typeface="Century Gothic"/>
                <a:cs typeface="Calibri"/>
              </a:rPr>
              <a:t>svetkovina</a:t>
            </a:r>
            <a:r>
              <a:rPr lang="en-US" sz="2800" dirty="0">
                <a:latin typeface="Century Gothic"/>
                <a:cs typeface="Calibri"/>
              </a:rPr>
              <a:t> </a:t>
            </a:r>
            <a:r>
              <a:rPr lang="en-US" sz="2800" dirty="0" err="1">
                <a:latin typeface="Century Gothic"/>
                <a:cs typeface="Calibri"/>
              </a:rPr>
              <a:t>Uskrsa</a:t>
            </a:r>
            <a:r>
              <a:rPr lang="en-US" sz="2800" dirty="0">
                <a:latin typeface="Century Gothic"/>
                <a:cs typeface="Calibri"/>
              </a:rPr>
              <a:t> </a:t>
            </a:r>
            <a:r>
              <a:rPr lang="en-US" sz="2800" dirty="0" err="1">
                <a:latin typeface="Century Gothic"/>
                <a:cs typeface="Calibri"/>
              </a:rPr>
              <a:t>računa</a:t>
            </a:r>
            <a:r>
              <a:rPr lang="en-US" sz="2800" dirty="0">
                <a:latin typeface="Century Gothic"/>
                <a:cs typeface="Calibri"/>
              </a:rPr>
              <a:t> se 40 dana od </a:t>
            </a:r>
            <a:r>
              <a:rPr lang="en-US" sz="2800" dirty="0" err="1">
                <a:latin typeface="Century Gothic"/>
                <a:cs typeface="Calibri"/>
              </a:rPr>
              <a:t>Pepelnice</a:t>
            </a:r>
            <a:r>
              <a:rPr lang="en-US" sz="2800" dirty="0">
                <a:latin typeface="Century Gothic"/>
                <a:cs typeface="Calibri"/>
              </a:rPr>
              <a:t>.</a:t>
            </a:r>
          </a:p>
          <a:p>
            <a:pPr>
              <a:buFont typeface="Arial" charset="2"/>
              <a:buChar char="•"/>
            </a:pPr>
            <a:r>
              <a:rPr lang="en-US" sz="2800" dirty="0">
                <a:latin typeface="Century Gothic"/>
                <a:cs typeface="Calibri"/>
              </a:rPr>
              <a:t>To </a:t>
            </a:r>
            <a:r>
              <a:rPr lang="en-US" sz="2800" dirty="0" err="1">
                <a:latin typeface="Century Gothic"/>
                <a:cs typeface="Calibri"/>
              </a:rPr>
              <a:t>vrijeme</a:t>
            </a:r>
            <a:r>
              <a:rPr lang="en-US" sz="2800" dirty="0">
                <a:latin typeface="Century Gothic"/>
                <a:cs typeface="Calibri"/>
              </a:rPr>
              <a:t> </a:t>
            </a:r>
            <a:r>
              <a:rPr lang="en-US" sz="2800" dirty="0" err="1">
                <a:latin typeface="Century Gothic"/>
                <a:cs typeface="Calibri"/>
              </a:rPr>
              <a:t>naziva</a:t>
            </a:r>
            <a:r>
              <a:rPr lang="en-US" sz="2800" dirty="0">
                <a:latin typeface="Century Gothic"/>
                <a:cs typeface="Calibri"/>
              </a:rPr>
              <a:t> se </a:t>
            </a:r>
            <a:r>
              <a:rPr lang="en-US" sz="2800" dirty="0" err="1">
                <a:latin typeface="Century Gothic"/>
                <a:cs typeface="Calibri"/>
              </a:rPr>
              <a:t>Korizm</a:t>
            </a:r>
            <a:r>
              <a:rPr lang="en-US" sz="2800" dirty="0" err="1">
                <a:latin typeface="Arial Nova"/>
                <a:cs typeface="Calibri"/>
              </a:rPr>
              <a:t>a</a:t>
            </a:r>
            <a:r>
              <a:rPr lang="en-US" sz="2800" dirty="0">
                <a:latin typeface="Arial Nova"/>
                <a:cs typeface="Calibri"/>
              </a:rPr>
              <a:t>.</a:t>
            </a:r>
          </a:p>
          <a:p>
            <a:endParaRPr lang="en-US" sz="3200" dirty="0">
              <a:latin typeface="Calibri"/>
              <a:cs typeface="Calibri"/>
            </a:endParaRPr>
          </a:p>
          <a:p>
            <a:endParaRPr lang="en-US" dirty="0">
              <a:latin typeface="Calibri"/>
              <a:cs typeface="Calibri"/>
            </a:endParaRPr>
          </a:p>
        </p:txBody>
      </p:sp>
      <p:sp>
        <p:nvSpPr>
          <p:cNvPr id="5" name="Title 4">
            <a:extLst>
              <a:ext uri="{FF2B5EF4-FFF2-40B4-BE49-F238E27FC236}">
                <a16:creationId xmlns:a16="http://schemas.microsoft.com/office/drawing/2014/main" id="{A654A218-27D2-9FB4-A535-E9524275331D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685852" y="642695"/>
            <a:ext cx="8911687" cy="927769"/>
          </a:xfrm>
        </p:spPr>
        <p:txBody>
          <a:bodyPr/>
          <a:lstStyle/>
          <a:p>
            <a:r>
              <a:rPr lang="en-US" dirty="0" err="1">
                <a:solidFill>
                  <a:srgbClr val="FF0000"/>
                </a:solidFill>
              </a:rPr>
              <a:t>Uskrs</a:t>
            </a:r>
            <a:endParaRPr lang="en-US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147643981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5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/>
      <p:bldP spid="5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" name="Slika 2" descr="Slika na kojoj se prikazuje stolnjak&#10;&#10;Opis je automatski generiran">
            <a:extLst>
              <a:ext uri="{FF2B5EF4-FFF2-40B4-BE49-F238E27FC236}">
                <a16:creationId xmlns:a16="http://schemas.microsoft.com/office/drawing/2014/main" id="{25D80129-2761-4DC0-B628-31D7C550CBEC}"/>
              </a:ext>
            </a:extLst>
          </p:cNvPr>
          <p:cNvPicPr>
            <a:picLocks noChangeAspect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1360" y="667004"/>
            <a:ext cx="5699760" cy="2564892"/>
          </a:xfrm>
          <a:prstGeom prst="rect">
            <a:avLst/>
          </a:prstGeom>
        </p:spPr>
      </p:pic>
      <p:pic>
        <p:nvPicPr>
          <p:cNvPr id="5" name="Slika 4" descr="Slika na kojoj se prikazuje trava, osoba, na otvorenom, poziranje&#10;&#10;Opis je automatski generiran">
            <a:extLst>
              <a:ext uri="{FF2B5EF4-FFF2-40B4-BE49-F238E27FC236}">
                <a16:creationId xmlns:a16="http://schemas.microsoft.com/office/drawing/2014/main" id="{E537EB85-7C09-4B61-B66E-E317D5988D10}"/>
              </a:ext>
            </a:extLst>
          </p:cNvPr>
          <p:cNvPicPr>
            <a:picLocks noChangeAspect="1"/>
          </p:cNvPicPr>
          <p:nvPr/>
        </p:nvPicPr>
        <p:blipFill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5588000" y="3552952"/>
            <a:ext cx="5862320" cy="263804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240592330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1EF178FF-6621-461B-970A-01909B89275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55754" y="503305"/>
            <a:ext cx="8911687" cy="751208"/>
          </a:xfrm>
        </p:spPr>
        <p:txBody>
          <a:bodyPr/>
          <a:lstStyle/>
          <a:p>
            <a:r>
              <a:rPr lang="en-US" dirty="0" err="1">
                <a:solidFill>
                  <a:srgbClr val="00B050"/>
                </a:solidFill>
              </a:rPr>
              <a:t>Veliki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petak</a:t>
            </a:r>
            <a:r>
              <a:rPr lang="en-US" dirty="0">
                <a:solidFill>
                  <a:srgbClr val="00B050"/>
                </a:solidFill>
              </a:rPr>
              <a:t> </a:t>
            </a:r>
            <a:r>
              <a:rPr lang="en-US" dirty="0" err="1">
                <a:solidFill>
                  <a:srgbClr val="00B050"/>
                </a:solidFill>
              </a:rPr>
              <a:t>kod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moje</a:t>
            </a:r>
            <a:r>
              <a:rPr lang="en-US" dirty="0">
                <a:solidFill>
                  <a:srgbClr val="00B050"/>
                </a:solidFill>
              </a:rPr>
              <a:t> </a:t>
            </a:r>
            <a:r>
              <a:rPr lang="en-US" dirty="0" err="1">
                <a:solidFill>
                  <a:srgbClr val="00B050"/>
                </a:solidFill>
              </a:rPr>
              <a:t>obitelji</a:t>
            </a:r>
            <a:endParaRPr lang="en-US" dirty="0">
              <a:solidFill>
                <a:srgbClr val="00B05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E6B88B1A-F5B9-046E-85A8-3FC3BDF400FE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529575"/>
            <a:ext cx="8915400" cy="4381647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 sz="3200" dirty="0"/>
              <a:t>Na </a:t>
            </a:r>
            <a:r>
              <a:rPr lang="en-US" sz="3200" dirty="0" err="1"/>
              <a:t>Veliki</a:t>
            </a:r>
            <a:r>
              <a:rPr lang="en-US" sz="3200" dirty="0"/>
              <a:t> </a:t>
            </a:r>
            <a:r>
              <a:rPr lang="en-US" sz="3200" dirty="0" err="1"/>
              <a:t>petak</a:t>
            </a:r>
            <a:r>
              <a:rPr lang="en-US" sz="3200" dirty="0"/>
              <a:t> </a:t>
            </a:r>
            <a:r>
              <a:rPr lang="en-US" sz="3200" dirty="0" err="1"/>
              <a:t>moja</a:t>
            </a:r>
            <a:r>
              <a:rPr lang="en-US" sz="3200" dirty="0"/>
              <a:t> </a:t>
            </a:r>
            <a:r>
              <a:rPr lang="en-US" sz="3200" dirty="0" err="1"/>
              <a:t>obitelj</a:t>
            </a:r>
            <a:r>
              <a:rPr lang="en-US" sz="3200" dirty="0"/>
              <a:t> </a:t>
            </a:r>
            <a:r>
              <a:rPr lang="en-US" sz="3200" dirty="0" err="1"/>
              <a:t>posti</a:t>
            </a:r>
            <a:r>
              <a:rPr lang="en-US" sz="3200" dirty="0"/>
              <a:t>.</a:t>
            </a:r>
          </a:p>
          <a:p>
            <a:pPr>
              <a:buFont typeface="Arial" charset="2"/>
              <a:buChar char="•"/>
            </a:pPr>
            <a:r>
              <a:rPr lang="en-US" sz="3200" dirty="0"/>
              <a:t>Ne </a:t>
            </a:r>
            <a:r>
              <a:rPr lang="en-US" sz="3200" dirty="0" err="1"/>
              <a:t>jedemo</a:t>
            </a:r>
            <a:r>
              <a:rPr lang="en-US" sz="3200" dirty="0"/>
              <a:t> </a:t>
            </a:r>
            <a:r>
              <a:rPr lang="en-US" sz="3200" dirty="0" err="1"/>
              <a:t>meso</a:t>
            </a:r>
            <a:r>
              <a:rPr lang="en-US" sz="3200" dirty="0"/>
              <a:t>, za </a:t>
            </a:r>
            <a:r>
              <a:rPr lang="en-US" sz="3200" dirty="0" err="1"/>
              <a:t>ručak</a:t>
            </a:r>
            <a:r>
              <a:rPr lang="en-US" sz="3200" dirty="0"/>
              <a:t> </a:t>
            </a:r>
            <a:r>
              <a:rPr lang="en-US" sz="3200" dirty="0" err="1"/>
              <a:t>jedemo</a:t>
            </a:r>
            <a:r>
              <a:rPr lang="en-US" sz="3200" dirty="0"/>
              <a:t> </a:t>
            </a:r>
          </a:p>
          <a:p>
            <a:pPr marL="0" indent="0">
              <a:buNone/>
            </a:pPr>
            <a:r>
              <a:rPr lang="en-US" sz="3200" dirty="0"/>
              <a:t> </a:t>
            </a:r>
            <a:r>
              <a:rPr lang="en-US" sz="3200" dirty="0" err="1"/>
              <a:t>ribu</a:t>
            </a:r>
            <a:r>
              <a:rPr lang="hr-HR" sz="3200" dirty="0"/>
              <a:t> i </a:t>
            </a:r>
            <a:r>
              <a:rPr lang="en-US" sz="3200" dirty="0" err="1"/>
              <a:t>krumpir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salatu</a:t>
            </a:r>
            <a:r>
              <a:rPr lang="en-US" sz="3200" dirty="0"/>
              <a:t>.</a:t>
            </a:r>
            <a:endParaRPr lang="en-US" dirty="0"/>
          </a:p>
          <a:p>
            <a:pPr>
              <a:buFont typeface="Arial" charset="2"/>
              <a:buChar char="•"/>
            </a:pPr>
            <a:r>
              <a:rPr lang="en-US" sz="3200" dirty="0" err="1"/>
              <a:t>Navečer</a:t>
            </a:r>
            <a:r>
              <a:rPr lang="en-US" sz="3200" dirty="0"/>
              <a:t> </a:t>
            </a:r>
            <a:r>
              <a:rPr lang="en-US" sz="3200" dirty="0" err="1"/>
              <a:t>svi</a:t>
            </a:r>
            <a:r>
              <a:rPr lang="en-US" sz="3200" dirty="0"/>
              <a:t> </a:t>
            </a:r>
            <a:r>
              <a:rPr lang="en-US" sz="3200" dirty="0" err="1"/>
              <a:t>zajedno</a:t>
            </a:r>
            <a:r>
              <a:rPr lang="en-US" sz="3200" dirty="0"/>
              <a:t> </a:t>
            </a:r>
            <a:r>
              <a:rPr lang="en-US" sz="3200" dirty="0" err="1"/>
              <a:t>idemo</a:t>
            </a:r>
            <a:r>
              <a:rPr lang="en-US" sz="3200" dirty="0"/>
              <a:t> u </a:t>
            </a:r>
            <a:r>
              <a:rPr lang="en-US" sz="3200" dirty="0" err="1"/>
              <a:t>Crkvu</a:t>
            </a:r>
            <a:r>
              <a:rPr lang="en-US" sz="3200" dirty="0"/>
              <a:t>.</a:t>
            </a:r>
          </a:p>
          <a:p>
            <a:pPr>
              <a:buFont typeface="Arial" charset="2"/>
              <a:buChar char="•"/>
            </a:pPr>
            <a:endParaRPr lang="en-US" sz="3200" dirty="0"/>
          </a:p>
        </p:txBody>
      </p:sp>
    </p:spTree>
    <p:extLst>
      <p:ext uri="{BB962C8B-B14F-4D97-AF65-F5344CB8AC3E}">
        <p14:creationId xmlns:p14="http://schemas.microsoft.com/office/powerpoint/2010/main" val="389181779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5B66DE97-5279-676B-3C93-6D2FEBD6968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09291" y="484720"/>
            <a:ext cx="8911687" cy="797671"/>
          </a:xfrm>
        </p:spPr>
        <p:txBody>
          <a:bodyPr>
            <a:normAutofit/>
          </a:bodyPr>
          <a:lstStyle/>
          <a:p>
            <a:r>
              <a:rPr lang="en-US" sz="3200" dirty="0">
                <a:solidFill>
                  <a:srgbClr val="00B0F0"/>
                </a:solidFill>
              </a:rPr>
              <a:t>Velika </a:t>
            </a:r>
            <a:r>
              <a:rPr lang="en-US" sz="3200" dirty="0" err="1">
                <a:solidFill>
                  <a:srgbClr val="00B0F0"/>
                </a:solidFill>
              </a:rPr>
              <a:t>subota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kod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moje</a:t>
            </a:r>
            <a:r>
              <a:rPr lang="en-US" sz="3200" dirty="0">
                <a:solidFill>
                  <a:srgbClr val="00B0F0"/>
                </a:solidFill>
              </a:rPr>
              <a:t> </a:t>
            </a:r>
            <a:r>
              <a:rPr lang="en-US" sz="3200" dirty="0" err="1">
                <a:solidFill>
                  <a:srgbClr val="00B0F0"/>
                </a:solidFill>
              </a:rPr>
              <a:t>obitelji</a:t>
            </a:r>
            <a:endParaRPr lang="en-US" sz="3200" dirty="0">
              <a:solidFill>
                <a:srgbClr val="00B0F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02390482-43E5-0BB0-C426-A24AD4901F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05578" y="1613209"/>
            <a:ext cx="8915400" cy="5013548"/>
          </a:xfrm>
        </p:spPr>
        <p:txBody>
          <a:bodyPr vert="horz" lIns="91440" tIns="45720" rIns="91440" bIns="45720" rtlCol="0" anchor="t">
            <a:normAutofit lnSpcReduction="10000"/>
          </a:bodyPr>
          <a:lstStyle/>
          <a:p>
            <a:pPr>
              <a:buFont typeface="Arial" charset="2"/>
              <a:buChar char="•"/>
            </a:pPr>
            <a:r>
              <a:rPr lang="en-US" sz="3200" dirty="0" err="1"/>
              <a:t>Počinju</a:t>
            </a:r>
            <a:r>
              <a:rPr lang="en-US" sz="3200" dirty="0"/>
              <a:t> </a:t>
            </a:r>
            <a:r>
              <a:rPr lang="en-US" sz="3200" dirty="0" err="1"/>
              <a:t>pripreme</a:t>
            </a:r>
            <a:r>
              <a:rPr lang="en-US" sz="3200" dirty="0"/>
              <a:t> za </a:t>
            </a:r>
            <a:r>
              <a:rPr lang="en-US" sz="3200" dirty="0" err="1"/>
              <a:t>Uskrs</a:t>
            </a:r>
            <a:r>
              <a:rPr lang="en-US" sz="3200" dirty="0"/>
              <a:t>.</a:t>
            </a:r>
          </a:p>
          <a:p>
            <a:pPr>
              <a:buFont typeface="Arial" charset="2"/>
              <a:buChar char="•"/>
            </a:pPr>
            <a:r>
              <a:rPr lang="en-US" sz="3200" dirty="0"/>
              <a:t>Mama,</a:t>
            </a:r>
            <a:r>
              <a:rPr lang="hr-HR" sz="3200" dirty="0"/>
              <a:t> </a:t>
            </a:r>
            <a:r>
              <a:rPr lang="en-US" sz="3200" dirty="0" err="1"/>
              <a:t>baka</a:t>
            </a:r>
            <a:r>
              <a:rPr lang="en-US" sz="3200" dirty="0"/>
              <a:t> </a:t>
            </a:r>
            <a:r>
              <a:rPr lang="hr-HR" sz="3200" dirty="0"/>
              <a:t>i</a:t>
            </a:r>
            <a:r>
              <a:rPr lang="en-US" sz="3200" dirty="0"/>
              <a:t> </a:t>
            </a:r>
            <a:r>
              <a:rPr lang="en-US" sz="3200" dirty="0" err="1"/>
              <a:t>strina</a:t>
            </a:r>
            <a:r>
              <a:rPr lang="en-US" sz="3200" dirty="0"/>
              <a:t> </a:t>
            </a:r>
            <a:r>
              <a:rPr lang="en-US" sz="3200" dirty="0" err="1"/>
              <a:t>rade</a:t>
            </a:r>
            <a:r>
              <a:rPr lang="en-US" sz="3200" dirty="0"/>
              <a:t> </a:t>
            </a:r>
            <a:r>
              <a:rPr lang="en-US" sz="3200" dirty="0" err="1"/>
              <a:t>kolače</a:t>
            </a:r>
            <a:r>
              <a:rPr lang="en-US" sz="3200" dirty="0"/>
              <a:t> </a:t>
            </a:r>
            <a:r>
              <a:rPr lang="hr-HR" sz="3200" dirty="0"/>
              <a:t>i</a:t>
            </a:r>
            <a:r>
              <a:rPr lang="en-US" sz="3200" dirty="0"/>
              <a:t> </a:t>
            </a:r>
            <a:r>
              <a:rPr lang="en-US" sz="3200" dirty="0" err="1"/>
              <a:t>francusku</a:t>
            </a:r>
            <a:r>
              <a:rPr lang="en-US" sz="3200" dirty="0"/>
              <a:t> </a:t>
            </a:r>
            <a:r>
              <a:rPr lang="en-US" sz="3200" dirty="0" err="1"/>
              <a:t>salatu</a:t>
            </a:r>
            <a:r>
              <a:rPr lang="en-US" sz="3200" dirty="0"/>
              <a:t>.</a:t>
            </a:r>
          </a:p>
          <a:p>
            <a:pPr>
              <a:buFont typeface="Arial" charset="2"/>
              <a:buChar char="•"/>
            </a:pPr>
            <a:r>
              <a:rPr lang="en-US" sz="3200" dirty="0"/>
              <a:t>Tata </a:t>
            </a:r>
            <a:r>
              <a:rPr lang="hr-HR" sz="3200" dirty="0"/>
              <a:t>i</a:t>
            </a:r>
            <a:r>
              <a:rPr lang="en-US" sz="3200" dirty="0"/>
              <a:t> </a:t>
            </a:r>
            <a:r>
              <a:rPr lang="en-US" sz="3200" dirty="0" err="1"/>
              <a:t>striko</a:t>
            </a:r>
            <a:r>
              <a:rPr lang="en-US" sz="3200" dirty="0"/>
              <a:t> </a:t>
            </a:r>
            <a:r>
              <a:rPr lang="en-US" sz="3200" dirty="0" err="1"/>
              <a:t>kuhaju</a:t>
            </a:r>
            <a:r>
              <a:rPr lang="en-US" sz="3200" dirty="0"/>
              <a:t> </a:t>
            </a:r>
            <a:r>
              <a:rPr lang="en-US" sz="3200" dirty="0" err="1"/>
              <a:t>šu</a:t>
            </a:r>
            <a:r>
              <a:rPr lang="hr-HR" sz="3200" dirty="0"/>
              <a:t>n</a:t>
            </a:r>
            <a:r>
              <a:rPr lang="en-US" sz="3200" dirty="0" err="1"/>
              <a:t>ku</a:t>
            </a:r>
            <a:r>
              <a:rPr lang="en-US" sz="3200" dirty="0"/>
              <a:t>.</a:t>
            </a:r>
          </a:p>
          <a:p>
            <a:pPr>
              <a:buFont typeface="Arial" charset="2"/>
              <a:buChar char="•"/>
            </a:pPr>
            <a:r>
              <a:rPr lang="en-US" sz="3200" dirty="0" err="1"/>
              <a:t>Sestra</a:t>
            </a:r>
            <a:r>
              <a:rPr lang="en-US" sz="3200" dirty="0"/>
              <a:t> </a:t>
            </a:r>
            <a:r>
              <a:rPr lang="hr-HR" sz="3200" dirty="0"/>
              <a:t>i</a:t>
            </a:r>
            <a:r>
              <a:rPr lang="en-US" sz="3200" dirty="0"/>
              <a:t> ja </a:t>
            </a:r>
            <a:r>
              <a:rPr lang="en-US" sz="3200" dirty="0" err="1"/>
              <a:t>bojamo</a:t>
            </a:r>
            <a:r>
              <a:rPr lang="en-US" sz="3200" dirty="0"/>
              <a:t> </a:t>
            </a:r>
            <a:r>
              <a:rPr lang="hr-HR" sz="3200" dirty="0"/>
              <a:t>i</a:t>
            </a:r>
            <a:r>
              <a:rPr lang="en-US" sz="3200" dirty="0"/>
              <a:t> </a:t>
            </a:r>
            <a:r>
              <a:rPr lang="en-US" sz="3200" dirty="0" err="1"/>
              <a:t>ukrašavamo</a:t>
            </a:r>
            <a:r>
              <a:rPr lang="en-US" sz="3200" dirty="0"/>
              <a:t> </a:t>
            </a:r>
            <a:r>
              <a:rPr lang="en-US" sz="3200" dirty="0" err="1"/>
              <a:t>jaja</a:t>
            </a:r>
            <a:r>
              <a:rPr lang="en-US" sz="3200" dirty="0"/>
              <a:t>.</a:t>
            </a:r>
          </a:p>
          <a:p>
            <a:pPr>
              <a:buFont typeface="Arial" charset="2"/>
              <a:buChar char="•"/>
            </a:pPr>
            <a:r>
              <a:rPr lang="en-US" sz="3200" dirty="0"/>
              <a:t>Baka </a:t>
            </a:r>
            <a:r>
              <a:rPr lang="en-US" sz="3200" dirty="0" err="1"/>
              <a:t>radi</a:t>
            </a:r>
            <a:r>
              <a:rPr lang="en-US" sz="3200" dirty="0"/>
              <a:t> </a:t>
            </a:r>
            <a:r>
              <a:rPr lang="en-US" sz="3200" dirty="0" err="1"/>
              <a:t>pisanice</a:t>
            </a:r>
            <a:r>
              <a:rPr lang="en-US" sz="3200" dirty="0"/>
              <a:t> u </a:t>
            </a:r>
            <a:r>
              <a:rPr lang="en-US" sz="3200" dirty="0" err="1"/>
              <a:t>luku</a:t>
            </a:r>
            <a:r>
              <a:rPr lang="en-US" sz="3200" dirty="0"/>
              <a:t>.</a:t>
            </a:r>
          </a:p>
          <a:p>
            <a:pPr>
              <a:buFont typeface="Arial" charset="2"/>
              <a:buChar char="•"/>
            </a:pPr>
            <a:r>
              <a:rPr lang="en-US" sz="3200" dirty="0" err="1"/>
              <a:t>Navečer</a:t>
            </a:r>
            <a:r>
              <a:rPr lang="hr-HR" sz="3200" dirty="0"/>
              <a:t>,</a:t>
            </a:r>
            <a:r>
              <a:rPr lang="en-US" sz="3200" dirty="0"/>
              <a:t> </a:t>
            </a:r>
            <a:r>
              <a:rPr lang="en-US" sz="3200" dirty="0" err="1"/>
              <a:t>na</a:t>
            </a:r>
            <a:r>
              <a:rPr lang="en-US" sz="3200" dirty="0"/>
              <a:t> </a:t>
            </a:r>
            <a:r>
              <a:rPr lang="en-US" sz="3200" dirty="0" err="1"/>
              <a:t>Veliku</a:t>
            </a:r>
            <a:r>
              <a:rPr lang="en-US" sz="3200" dirty="0"/>
              <a:t> </a:t>
            </a:r>
            <a:r>
              <a:rPr lang="en-US" sz="3200" dirty="0" err="1"/>
              <a:t>subotu</a:t>
            </a:r>
            <a:r>
              <a:rPr lang="en-US" sz="3200" dirty="0"/>
              <a:t> </a:t>
            </a:r>
            <a:r>
              <a:rPr lang="en-US" sz="3200" dirty="0" err="1"/>
              <a:t>cijela</a:t>
            </a:r>
            <a:r>
              <a:rPr lang="en-US" sz="3200" dirty="0"/>
              <a:t> </a:t>
            </a:r>
            <a:r>
              <a:rPr lang="en-US" sz="3200" dirty="0" err="1"/>
              <a:t>obitelj</a:t>
            </a:r>
            <a:r>
              <a:rPr lang="en-US" sz="3200" dirty="0"/>
              <a:t> ide u </a:t>
            </a:r>
            <a:r>
              <a:rPr lang="en-US" sz="3200" dirty="0" err="1"/>
              <a:t>crkvu</a:t>
            </a:r>
            <a:r>
              <a:rPr lang="en-US" sz="3200" dirty="0"/>
              <a:t> </a:t>
            </a:r>
            <a:r>
              <a:rPr lang="hr-HR" sz="3200" dirty="0"/>
              <a:t>i</a:t>
            </a:r>
            <a:r>
              <a:rPr lang="en-US" sz="3200" dirty="0"/>
              <a:t> u </a:t>
            </a:r>
            <a:r>
              <a:rPr lang="en-US" sz="3200" dirty="0" err="1"/>
              <a:t>košari</a:t>
            </a:r>
            <a:r>
              <a:rPr lang="en-US" sz="3200" dirty="0"/>
              <a:t> </a:t>
            </a:r>
            <a:r>
              <a:rPr lang="en-US" sz="3200" dirty="0" err="1"/>
              <a:t>nosimo</a:t>
            </a:r>
            <a:r>
              <a:rPr lang="en-US" sz="3200" dirty="0"/>
              <a:t> </a:t>
            </a:r>
            <a:r>
              <a:rPr lang="en-US" sz="3200" dirty="0" err="1"/>
              <a:t>hranu</a:t>
            </a:r>
            <a:r>
              <a:rPr lang="en-US" sz="3200" dirty="0"/>
              <a:t> za </a:t>
            </a:r>
            <a:r>
              <a:rPr lang="en-US" sz="3200" dirty="0" err="1"/>
              <a:t>posvetu</a:t>
            </a:r>
            <a:r>
              <a:rPr lang="en-US" sz="3200" dirty="0"/>
              <a:t> </a:t>
            </a:r>
            <a:r>
              <a:rPr lang="en-US" sz="3200" dirty="0" err="1"/>
              <a:t>hrane</a:t>
            </a:r>
            <a:r>
              <a:rPr lang="en-US" sz="32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B919A48-8E5F-CE08-3B2D-9E8C4FB14044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681452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>
            <a:extLst>
              <a:ext uri="{FF2B5EF4-FFF2-40B4-BE49-F238E27FC236}">
                <a16:creationId xmlns:a16="http://schemas.microsoft.com/office/drawing/2014/main" id="{D1F0E4C5-12A7-8E7F-07BE-AAF0B4FBD312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592925" y="428964"/>
            <a:ext cx="8911687" cy="1280890"/>
          </a:xfrm>
        </p:spPr>
        <p:txBody>
          <a:bodyPr/>
          <a:lstStyle/>
          <a:p>
            <a:r>
              <a:rPr lang="en-US" dirty="0">
                <a:solidFill>
                  <a:srgbClr val="7030A0"/>
                </a:solidFill>
              </a:rPr>
              <a:t>Dan </a:t>
            </a:r>
            <a:r>
              <a:rPr lang="en-US" dirty="0" err="1">
                <a:solidFill>
                  <a:srgbClr val="7030A0"/>
                </a:solidFill>
              </a:rPr>
              <a:t>Uskrsa</a:t>
            </a:r>
            <a:r>
              <a:rPr lang="en-US" dirty="0">
                <a:solidFill>
                  <a:srgbClr val="7030A0"/>
                </a:solidFill>
              </a:rPr>
              <a:t> u </a:t>
            </a:r>
            <a:r>
              <a:rPr lang="en-US" dirty="0" err="1">
                <a:solidFill>
                  <a:srgbClr val="7030A0"/>
                </a:solidFill>
              </a:rPr>
              <a:t>našoj</a:t>
            </a:r>
            <a:r>
              <a:rPr lang="en-US" dirty="0">
                <a:solidFill>
                  <a:srgbClr val="7030A0"/>
                </a:solidFill>
              </a:rPr>
              <a:t> </a:t>
            </a:r>
            <a:r>
              <a:rPr lang="en-US" dirty="0" err="1">
                <a:solidFill>
                  <a:srgbClr val="7030A0"/>
                </a:solidFill>
              </a:rPr>
              <a:t>obitelji</a:t>
            </a:r>
            <a:endParaRPr lang="en-US" dirty="0">
              <a:solidFill>
                <a:srgbClr val="7030A0"/>
              </a:solidFill>
            </a:endParaRPr>
          </a:p>
        </p:txBody>
      </p:sp>
      <p:sp>
        <p:nvSpPr>
          <p:cNvPr id="3" name="Content Placeholder 2">
            <a:extLst>
              <a:ext uri="{FF2B5EF4-FFF2-40B4-BE49-F238E27FC236}">
                <a16:creationId xmlns:a16="http://schemas.microsoft.com/office/drawing/2014/main" id="{951B0DD4-6C72-E8D0-0233-8713438CD60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2589212" y="1120698"/>
            <a:ext cx="8915400" cy="4270134"/>
          </a:xfrm>
        </p:spPr>
        <p:txBody>
          <a:bodyPr vert="horz" lIns="91440" tIns="45720" rIns="91440" bIns="45720" rtlCol="0" anchor="t">
            <a:normAutofit/>
          </a:bodyPr>
          <a:lstStyle/>
          <a:p>
            <a:pPr>
              <a:buFont typeface="Arial" charset="2"/>
              <a:buChar char="•"/>
            </a:pPr>
            <a:r>
              <a:rPr lang="en-US" sz="3200" dirty="0"/>
              <a:t>Na </a:t>
            </a:r>
            <a:r>
              <a:rPr lang="en-US" sz="3200" dirty="0" err="1"/>
              <a:t>Uskrs</a:t>
            </a:r>
            <a:r>
              <a:rPr lang="en-US" sz="3200" dirty="0"/>
              <a:t> </a:t>
            </a:r>
            <a:r>
              <a:rPr lang="en-US" sz="3200" dirty="0" err="1"/>
              <a:t>svi</a:t>
            </a:r>
            <a:r>
              <a:rPr lang="en-US" sz="3200" dirty="0"/>
              <a:t> </a:t>
            </a:r>
            <a:r>
              <a:rPr lang="en-US" sz="3200" dirty="0" err="1"/>
              <a:t>zajedno</a:t>
            </a:r>
            <a:r>
              <a:rPr lang="en-US" sz="3200" dirty="0"/>
              <a:t> </a:t>
            </a:r>
            <a:r>
              <a:rPr lang="en-US" sz="3200" dirty="0" err="1"/>
              <a:t>idemo</a:t>
            </a:r>
            <a:r>
              <a:rPr lang="en-US" sz="3200" dirty="0"/>
              <a:t> u </a:t>
            </a:r>
            <a:r>
              <a:rPr lang="en-US" sz="3200" dirty="0" err="1"/>
              <a:t>Crkvu</a:t>
            </a:r>
            <a:r>
              <a:rPr lang="en-US" sz="3200" dirty="0"/>
              <a:t>.</a:t>
            </a:r>
            <a:endParaRPr lang="en-US" dirty="0"/>
          </a:p>
          <a:p>
            <a:pPr>
              <a:buFont typeface="Arial" charset="2"/>
              <a:buChar char="•"/>
            </a:pPr>
            <a:r>
              <a:rPr lang="en-US" sz="3200" dirty="0" err="1"/>
              <a:t>Imamo</a:t>
            </a:r>
            <a:r>
              <a:rPr lang="en-US" sz="3200" dirty="0"/>
              <a:t> </a:t>
            </a:r>
            <a:r>
              <a:rPr lang="en-US" sz="3200" dirty="0" err="1"/>
              <a:t>obiteljski</a:t>
            </a:r>
            <a:r>
              <a:rPr lang="en-US" sz="3200" dirty="0"/>
              <a:t> </a:t>
            </a:r>
            <a:r>
              <a:rPr lang="en-US" sz="3200" dirty="0" err="1"/>
              <a:t>ručak</a:t>
            </a:r>
            <a:r>
              <a:rPr lang="en-US" sz="3200" dirty="0"/>
              <a:t>.</a:t>
            </a:r>
          </a:p>
          <a:p>
            <a:pPr>
              <a:buFont typeface="Arial" charset="2"/>
              <a:buChar char="•"/>
            </a:pPr>
            <a:r>
              <a:rPr lang="en-US" sz="3200" dirty="0" err="1"/>
              <a:t>Djeca</a:t>
            </a:r>
            <a:r>
              <a:rPr lang="en-US" sz="3200" dirty="0"/>
              <a:t> </a:t>
            </a:r>
            <a:r>
              <a:rPr lang="en-US" sz="3200" dirty="0" err="1"/>
              <a:t>traže</a:t>
            </a:r>
            <a:r>
              <a:rPr lang="en-US" sz="3200" dirty="0"/>
              <a:t> </a:t>
            </a:r>
            <a:r>
              <a:rPr lang="en-US" sz="3200" dirty="0" err="1"/>
              <a:t>slatkiše</a:t>
            </a:r>
            <a:r>
              <a:rPr lang="en-US" sz="3200" dirty="0"/>
              <a:t> </a:t>
            </a:r>
            <a:r>
              <a:rPr lang="en-US" sz="3200" dirty="0" err="1"/>
              <a:t>koje</a:t>
            </a:r>
            <a:r>
              <a:rPr lang="en-US" sz="3200" dirty="0"/>
              <a:t> </a:t>
            </a:r>
            <a:r>
              <a:rPr lang="en-US" sz="3200" dirty="0" err="1"/>
              <a:t>su</a:t>
            </a:r>
            <a:r>
              <a:rPr lang="en-US" sz="3200" dirty="0"/>
              <a:t> </a:t>
            </a:r>
            <a:r>
              <a:rPr lang="en-US" sz="3200" dirty="0" err="1"/>
              <a:t>odrasli</a:t>
            </a:r>
            <a:r>
              <a:rPr lang="en-US" sz="3200" dirty="0"/>
              <a:t> </a:t>
            </a:r>
            <a:r>
              <a:rPr lang="en-US" sz="3200" dirty="0" err="1"/>
              <a:t>sakrili</a:t>
            </a:r>
            <a:r>
              <a:rPr lang="en-US" sz="3200" dirty="0"/>
              <a:t>.</a:t>
            </a:r>
          </a:p>
        </p:txBody>
      </p:sp>
      <p:sp>
        <p:nvSpPr>
          <p:cNvPr id="4" name="TextBox 3">
            <a:extLst>
              <a:ext uri="{FF2B5EF4-FFF2-40B4-BE49-F238E27FC236}">
                <a16:creationId xmlns:a16="http://schemas.microsoft.com/office/drawing/2014/main" id="{F57A8B6E-E352-6550-B527-0BC7B9BE3152}"/>
              </a:ext>
            </a:extLst>
          </p:cNvPr>
          <p:cNvSpPr txBox="1"/>
          <p:nvPr/>
        </p:nvSpPr>
        <p:spPr>
          <a:xfrm>
            <a:off x="4724400" y="3200400"/>
            <a:ext cx="2743200" cy="369332"/>
          </a:xfrm>
          <a:prstGeom prst="rect">
            <a:avLst/>
          </a:prstGeom>
          <a:noFill/>
        </p:spPr>
        <p:txBody>
          <a:bodyPr rot="0" spcFirstLastPara="0" vertOverflow="overflow" horzOverflow="overflow" vert="horz" wrap="square" lIns="91440" tIns="45720" rIns="91440" bIns="45720" numCol="1" spcCol="0" rtlCol="0" fromWordArt="0" anchor="t" anchorCtr="0" forceAA="0" compatLnSpc="1">
            <a:prstTxWarp prst="textNoShape">
              <a:avLst/>
            </a:prstTxWarp>
            <a:spAutoFit/>
          </a:bodyPr>
          <a:lstStyle/>
          <a:p>
            <a:pPr algn="l"/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71830621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7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8" dur="500" fill="hold"/>
                                        <p:tgtEl>
                                          <p:spTgt spid="2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" fill="hold">
                      <p:stCondLst>
                        <p:cond delay="indefinite"/>
                      </p:stCondLst>
                      <p:childTnLst>
                        <p:par>
                          <p:cTn id="10" fill="hold">
                            <p:stCondLst>
                              <p:cond delay="0"/>
                            </p:stCondLst>
                            <p:childTnLst>
                              <p:par>
                                <p:cTn id="11" presetID="2" presetClass="entr" presetSubtype="4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 calcmode="lin" valueType="num">
                                      <p:cBhvr additive="base">
                                        <p:cTn id="13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ppt_x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#ppt_x"/>
                                          </p:val>
                                        </p:tav>
                                        <p:tav tm="100000">
                                          <p:val>
                                            <p:strVal val="#ppt_x"/>
                                          </p:val>
                                        </p:tav>
                                      </p:tavLst>
                                    </p:anim>
                                    <p:anim calcmode="lin" valueType="num">
                                      <p:cBhvr additive="base">
                                        <p:cTn id="14" dur="500" fill="hold"/>
                                        <p:tgtEl>
                                          <p:spTgt spid="3"/>
                                        </p:tgtEl>
                                        <p:attrNameLst>
                                          <p:attrName>ppt_y</p:attrName>
                                        </p:attrNameLst>
                                      </p:cBhvr>
                                      <p:tavLst>
                                        <p:tav tm="0">
                                          <p:val>
                                            <p:strVal val="1+#ppt_h/2"/>
                                          </p:val>
                                        </p:tav>
                                        <p:tav tm="100000">
                                          <p:val>
                                            <p:strVal val="#ppt_y"/>
                                          </p:val>
                                        </p:tav>
                                      </p:tavLst>
                                    </p:anim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2" grpId="0"/>
      <p:bldP spid="3" grpId="0"/>
    </p:bld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slov 1">
            <a:extLst>
              <a:ext uri="{FF2B5EF4-FFF2-40B4-BE49-F238E27FC236}">
                <a16:creationId xmlns:a16="http://schemas.microsoft.com/office/drawing/2014/main" id="{D9AC2652-2988-41B9-849A-B0E7B48429AF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hr-HR" dirty="0"/>
              <a:t>Jana </a:t>
            </a:r>
            <a:r>
              <a:rPr lang="hr-HR" dirty="0" err="1"/>
              <a:t>Marenković</a:t>
            </a:r>
            <a:r>
              <a:rPr lang="hr-HR" dirty="0"/>
              <a:t>,</a:t>
            </a:r>
            <a:br>
              <a:rPr lang="hr-HR" dirty="0"/>
            </a:br>
            <a:r>
              <a:rPr lang="hr-HR" dirty="0"/>
              <a:t>OŠ Glina 2022.</a:t>
            </a:r>
          </a:p>
        </p:txBody>
      </p:sp>
      <p:sp>
        <p:nvSpPr>
          <p:cNvPr id="3" name="Rezervirano mjesto sadržaja 2">
            <a:extLst>
              <a:ext uri="{FF2B5EF4-FFF2-40B4-BE49-F238E27FC236}">
                <a16:creationId xmlns:a16="http://schemas.microsoft.com/office/drawing/2014/main" id="{394AE1CF-E552-4347-BD78-CD5E64725636}"/>
              </a:ext>
            </a:extLst>
          </p:cNvPr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hr-HR"/>
          </a:p>
        </p:txBody>
      </p:sp>
    </p:spTree>
    <p:extLst>
      <p:ext uri="{BB962C8B-B14F-4D97-AF65-F5344CB8AC3E}">
        <p14:creationId xmlns:p14="http://schemas.microsoft.com/office/powerpoint/2010/main" val="2631492453"/>
      </p:ext>
    </p:extLst>
  </p:cSld>
  <p:clrMapOvr>
    <a:masterClrMapping/>
  </p:clrMapOvr>
</p:sld>
</file>

<file path=ppt/theme/theme1.xml><?xml version="1.0" encoding="utf-8"?>
<a:theme xmlns:a="http://schemas.openxmlformats.org/drawingml/2006/main" name="Wisp">
  <a:themeElements>
    <a:clrScheme name="Wisp">
      <a:dk1>
        <a:sysClr val="windowText" lastClr="000000"/>
      </a:dk1>
      <a:lt1>
        <a:sysClr val="window" lastClr="FFFFFF"/>
      </a:lt1>
      <a:dk2>
        <a:srgbClr val="766F54"/>
      </a:dk2>
      <a:lt2>
        <a:srgbClr val="E3EACF"/>
      </a:lt2>
      <a:accent1>
        <a:srgbClr val="A53010"/>
      </a:accent1>
      <a:accent2>
        <a:srgbClr val="DE7E18"/>
      </a:accent2>
      <a:accent3>
        <a:srgbClr val="9F8351"/>
      </a:accent3>
      <a:accent4>
        <a:srgbClr val="728653"/>
      </a:accent4>
      <a:accent5>
        <a:srgbClr val="92AA4C"/>
      </a:accent5>
      <a:accent6>
        <a:srgbClr val="6AAC91"/>
      </a:accent6>
      <a:hlink>
        <a:srgbClr val="FB4A18"/>
      </a:hlink>
      <a:folHlink>
        <a:srgbClr val="FB9318"/>
      </a:folHlink>
    </a:clrScheme>
    <a:fontScheme name="Wisp">
      <a:maj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Century Gothic" panose="020B0502020202020204"/>
        <a:ea typeface=""/>
        <a:cs typeface=""/>
        <a:font script="Jpan" typeface="メイリオ"/>
        <a:font script="Hang" typeface="HY중고딕"/>
        <a:font script="Hans" typeface="幼圆"/>
        <a:font script="Hant" typeface="微軟正黑體"/>
        <a:font script="Arab" typeface="Tahoma"/>
        <a:font script="Hebr" typeface="Gisha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Wisp">
      <a:fillStyleLst>
        <a:solidFill>
          <a:schemeClr val="phClr"/>
        </a:solidFill>
        <a:solidFill>
          <a:schemeClr val="phClr">
            <a:tint val="70000"/>
            <a:lumMod val="104000"/>
          </a:schemeClr>
        </a:solidFill>
        <a:gradFill rotWithShape="1">
          <a:gsLst>
            <a:gs pos="0">
              <a:schemeClr val="phClr">
                <a:tint val="96000"/>
                <a:lumMod val="104000"/>
              </a:schemeClr>
            </a:gs>
            <a:gs pos="100000">
              <a:schemeClr val="phClr">
                <a:shade val="98000"/>
                <a:lumMod val="94000"/>
              </a:schemeClr>
            </a:gs>
          </a:gsLst>
          <a:lin ang="5400000" scaled="0"/>
        </a:gradFill>
      </a:fillStyleLst>
      <a:lnStyleLst>
        <a:ln w="9525" cap="rnd" cmpd="sng" algn="ctr">
          <a:solidFill>
            <a:schemeClr val="phClr">
              <a:shade val="90000"/>
            </a:schemeClr>
          </a:solidFill>
          <a:prstDash val="solid"/>
        </a:ln>
        <a:ln w="15875" cap="rnd" cmpd="sng" algn="ctr">
          <a:solidFill>
            <a:schemeClr val="phClr"/>
          </a:solidFill>
          <a:prstDash val="solid"/>
        </a:ln>
        <a:ln w="22225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2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60000"/>
              </a:srgbClr>
            </a:outerShdw>
          </a:effectLst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satMod val="92000"/>
                <a:lumMod val="120000"/>
              </a:schemeClr>
            </a:gs>
            <a:gs pos="100000">
              <a:schemeClr val="phClr">
                <a:shade val="98000"/>
                <a:satMod val="120000"/>
                <a:lumMod val="98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Wisp" id="{7CB32D59-10C0-40DD-B7BD-2E94284A981C}" vid="{24B1A44C-C006-48B2-A4D7-E5549B3D8CD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office theme</Template>
  <TotalTime>3</TotalTime>
  <Words>173</Words>
  <Application>Microsoft Office PowerPoint</Application>
  <PresentationFormat>Široki zaslon</PresentationFormat>
  <Paragraphs>24</Paragraphs>
  <Slides>7</Slides>
  <Notes>0</Notes>
  <HiddenSlides>0</HiddenSlides>
  <MMClips>0</MMClips>
  <ScaleCrop>false</ScaleCrop>
  <HeadingPairs>
    <vt:vector size="6" baseType="variant">
      <vt:variant>
        <vt:lpstr>Korišteni fontovi</vt:lpstr>
      </vt:variant>
      <vt:variant>
        <vt:i4>5</vt:i4>
      </vt:variant>
      <vt:variant>
        <vt:lpstr>Tema</vt:lpstr>
      </vt:variant>
      <vt:variant>
        <vt:i4>1</vt:i4>
      </vt:variant>
      <vt:variant>
        <vt:lpstr>Naslovi slajdova</vt:lpstr>
      </vt:variant>
      <vt:variant>
        <vt:i4>7</vt:i4>
      </vt:variant>
    </vt:vector>
  </HeadingPairs>
  <TitlesOfParts>
    <vt:vector size="13" baseType="lpstr">
      <vt:lpstr>Arial</vt:lpstr>
      <vt:lpstr>Arial Nova</vt:lpstr>
      <vt:lpstr>Calibri</vt:lpstr>
      <vt:lpstr>Century Gothic</vt:lpstr>
      <vt:lpstr>Wingdings 3</vt:lpstr>
      <vt:lpstr>Wisp</vt:lpstr>
      <vt:lpstr>Uskrs</vt:lpstr>
      <vt:lpstr>Uskrs</vt:lpstr>
      <vt:lpstr>PowerPoint prezentacija</vt:lpstr>
      <vt:lpstr>Veliki petak kod moje obitelji</vt:lpstr>
      <vt:lpstr>Velika subota kod moje obitelji</vt:lpstr>
      <vt:lpstr>Dan Uskrsa u našoj obitelji</vt:lpstr>
      <vt:lpstr>Jana Marenković, OŠ Glina 2022.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/>
  <cp:lastModifiedBy>Marijo Ožaković</cp:lastModifiedBy>
  <cp:revision>235</cp:revision>
  <dcterms:created xsi:type="dcterms:W3CDTF">2022-04-06T12:14:00Z</dcterms:created>
  <dcterms:modified xsi:type="dcterms:W3CDTF">2022-05-31T07:29:28Z</dcterms:modified>
</cp:coreProperties>
</file>