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err="1">
                <a:solidFill>
                  <a:schemeClr val="accent6">
                    <a:lumMod val="75000"/>
                  </a:schemeClr>
                </a:solidFill>
              </a:rPr>
              <a:t>WordArt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2.bc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produženi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boravak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OŠ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Voltino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Zagreb</a:t>
            </a:r>
          </a:p>
          <a:p>
            <a:pPr algn="r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2019./2020.</a:t>
            </a:r>
          </a:p>
          <a:p>
            <a:pPr algn="r"/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Nevenka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Dimač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42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dirty="0"/>
            </a:b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Č, Ć, IJE, JE, Đ, DŽ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42" y="2133600"/>
            <a:ext cx="2527579" cy="37782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983" y="2125663"/>
            <a:ext cx="2798021" cy="3778250"/>
          </a:xfrm>
        </p:spPr>
      </p:pic>
    </p:spTree>
    <p:extLst>
      <p:ext uri="{BB962C8B-B14F-4D97-AF65-F5344CB8AC3E}">
        <p14:creationId xmlns:p14="http://schemas.microsoft.com/office/powerpoint/2010/main" val="2097766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dirty="0"/>
            </a:b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Č, Ć, IJE, JE, Đ, DŽ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724014"/>
            <a:ext cx="4313237" cy="259742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362515"/>
            <a:ext cx="4313238" cy="3304546"/>
          </a:xfrm>
        </p:spPr>
      </p:pic>
    </p:spTree>
    <p:extLst>
      <p:ext uri="{BB962C8B-B14F-4D97-AF65-F5344CB8AC3E}">
        <p14:creationId xmlns:p14="http://schemas.microsoft.com/office/powerpoint/2010/main" val="116406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dirty="0"/>
            </a:b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Škola na daljinu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560" y="2125663"/>
            <a:ext cx="2562868" cy="37782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331065"/>
            <a:ext cx="4313237" cy="3383319"/>
          </a:xfrm>
        </p:spPr>
      </p:pic>
    </p:spTree>
    <p:extLst>
      <p:ext uri="{BB962C8B-B14F-4D97-AF65-F5344CB8AC3E}">
        <p14:creationId xmlns:p14="http://schemas.microsoft.com/office/powerpoint/2010/main" val="1942849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dirty="0"/>
            </a:br>
            <a:r>
              <a:rPr lang="hr-HR" b="1" dirty="0" err="1"/>
              <a:t>Bajkoljupci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255458"/>
            <a:ext cx="4313237" cy="3534534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1375" y="2551907"/>
            <a:ext cx="4313238" cy="29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12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47D3502-15D7-40E3-8799-AADA72E46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F329C-7800-4129-B871-B1D8EFCF4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WordArt je super!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4DC666-97B4-4AC4-9916-A1936C2F6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Content Placeholder 1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A1EBB943-5A99-496F-ABF4-6BB979D7B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288" y="2188369"/>
            <a:ext cx="3649662" cy="3649662"/>
          </a:xfrm>
        </p:spPr>
      </p:pic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88C0454-4D5D-4B72-9DD2-430FAEE6B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534" y="640080"/>
            <a:ext cx="6143594" cy="5252773"/>
          </a:xfrm>
          <a:prstGeom prst="rect">
            <a:avLst/>
          </a:prstGeom>
        </p:spPr>
      </p:pic>
      <p:sp>
        <p:nvSpPr>
          <p:cNvPr id="25" name="Freeform 43">
            <a:extLst>
              <a:ext uri="{FF2B5EF4-FFF2-40B4-BE49-F238E27FC236}">
                <a16:creationId xmlns:a16="http://schemas.microsoft.com/office/drawing/2014/main" id="{4EEFCCD7-9BFF-47EA-9C91-94E380FD8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82880" y="6061223"/>
            <a:ext cx="855156" cy="506277"/>
          </a:xfrm>
          <a:custGeom>
            <a:avLst/>
            <a:gdLst>
              <a:gd name="connsiteX0" fmla="*/ 0 w 855156"/>
              <a:gd name="connsiteY0" fmla="*/ 506277 h 506277"/>
              <a:gd name="connsiteX1" fmla="*/ 509169 w 855156"/>
              <a:gd name="connsiteY1" fmla="*/ 505572 h 506277"/>
              <a:gd name="connsiteX2" fmla="*/ 599864 w 855156"/>
              <a:gd name="connsiteY2" fmla="*/ 505572 h 506277"/>
              <a:gd name="connsiteX3" fmla="*/ 614121 w 855156"/>
              <a:gd name="connsiteY3" fmla="*/ 500804 h 506277"/>
              <a:gd name="connsiteX4" fmla="*/ 619102 w 855156"/>
              <a:gd name="connsiteY4" fmla="*/ 496035 h 506277"/>
              <a:gd name="connsiteX5" fmla="*/ 848071 w 855156"/>
              <a:gd name="connsiteY5" fmla="*/ 267092 h 506277"/>
              <a:gd name="connsiteX6" fmla="*/ 848071 w 855156"/>
              <a:gd name="connsiteY6" fmla="*/ 238480 h 506277"/>
              <a:gd name="connsiteX7" fmla="*/ 619102 w 855156"/>
              <a:gd name="connsiteY7" fmla="*/ 9537 h 506277"/>
              <a:gd name="connsiteX8" fmla="*/ 614121 w 855156"/>
              <a:gd name="connsiteY8" fmla="*/ 4769 h 506277"/>
              <a:gd name="connsiteX9" fmla="*/ 599864 w 855156"/>
              <a:gd name="connsiteY9" fmla="*/ 0 h 506277"/>
              <a:gd name="connsiteX10" fmla="*/ 509169 w 855156"/>
              <a:gd name="connsiteY10" fmla="*/ 0 h 506277"/>
              <a:gd name="connsiteX11" fmla="*/ 0 w 855156"/>
              <a:gd name="connsiteY11" fmla="*/ 144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156" h="506277">
                <a:moveTo>
                  <a:pt x="0" y="506277"/>
                </a:moveTo>
                <a:lnTo>
                  <a:pt x="509169" y="505572"/>
                </a:lnTo>
                <a:lnTo>
                  <a:pt x="599864" y="505572"/>
                </a:lnTo>
                <a:cubicBezTo>
                  <a:pt x="604673" y="505572"/>
                  <a:pt x="609483" y="500804"/>
                  <a:pt x="614121" y="500804"/>
                </a:cubicBezTo>
                <a:cubicBezTo>
                  <a:pt x="614121" y="496035"/>
                  <a:pt x="619102" y="496035"/>
                  <a:pt x="619102" y="496035"/>
                </a:cubicBezTo>
                <a:lnTo>
                  <a:pt x="848071" y="267092"/>
                </a:lnTo>
                <a:cubicBezTo>
                  <a:pt x="857518" y="257555"/>
                  <a:pt x="857518" y="248018"/>
                  <a:pt x="848071" y="238480"/>
                </a:cubicBezTo>
                <a:lnTo>
                  <a:pt x="619102" y="9537"/>
                </a:lnTo>
                <a:cubicBezTo>
                  <a:pt x="617556" y="7914"/>
                  <a:pt x="615667" y="6392"/>
                  <a:pt x="614121" y="4769"/>
                </a:cubicBezTo>
                <a:cubicBezTo>
                  <a:pt x="609483" y="0"/>
                  <a:pt x="604673" y="0"/>
                  <a:pt x="599864" y="0"/>
                </a:cubicBezTo>
                <a:lnTo>
                  <a:pt x="509169" y="0"/>
                </a:lnTo>
                <a:lnTo>
                  <a:pt x="0" y="14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383103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51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Wisp</vt:lpstr>
      <vt:lpstr>WordArt</vt:lpstr>
      <vt:lpstr> Č, Ć, IJE, JE, Đ, DŽ</vt:lpstr>
      <vt:lpstr> Č, Ć, IJE, JE, Đ, DŽ</vt:lpstr>
      <vt:lpstr> Škola na daljinu</vt:lpstr>
      <vt:lpstr> Bajkoljupci</vt:lpstr>
      <vt:lpstr>WordArt je super!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WordArt</dc:title>
  <dc:creator>Ivan</dc:creator>
  <cp:lastModifiedBy>Ivan</cp:lastModifiedBy>
  <cp:revision>1</cp:revision>
  <dcterms:created xsi:type="dcterms:W3CDTF">2020-07-18T06:29:54Z</dcterms:created>
  <dcterms:modified xsi:type="dcterms:W3CDTF">2020-07-18T06:39:32Z</dcterms:modified>
</cp:coreProperties>
</file>