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chemeClr val="accent4">
                    <a:lumMod val="75000"/>
                  </a:schemeClr>
                </a:solidFill>
              </a:rPr>
              <a:t>ToonyTool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04112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2.bc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produženi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boravak</a:t>
            </a:r>
            <a:r>
              <a:rPr lang="hr-HR" sz="4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OŠ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Voltino</a:t>
            </a:r>
            <a:r>
              <a:rPr lang="hr-HR" sz="44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hr-HR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Zagreb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2019./2020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hr-HR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sz="4400" b="1" dirty="0" smtClean="0">
                <a:solidFill>
                  <a:schemeClr val="accent5">
                    <a:lumMod val="50000"/>
                  </a:schemeClr>
                </a:solidFill>
              </a:rPr>
              <a:t>Nevenka </a:t>
            </a:r>
            <a:r>
              <a:rPr lang="hr-HR" sz="4400" b="1" dirty="0" err="1" smtClean="0">
                <a:solidFill>
                  <a:schemeClr val="accent5">
                    <a:lumMod val="50000"/>
                  </a:schemeClr>
                </a:solidFill>
              </a:rPr>
              <a:t>Dimač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Putujemo…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9032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Humor i ljubav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0836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obitelji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7739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 na daljinu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5773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25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ToonyTool</vt:lpstr>
      <vt:lpstr>Putujemo…</vt:lpstr>
      <vt:lpstr>Humor i ljubav</vt:lpstr>
      <vt:lpstr>Dan obitelji</vt:lpstr>
      <vt:lpstr>Škola na daljinu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ToonyTool</dc:title>
  <dc:creator>Ivan Krejacic</dc:creator>
  <cp:lastModifiedBy>Ivan Krejacic</cp:lastModifiedBy>
  <cp:revision>3</cp:revision>
  <dcterms:created xsi:type="dcterms:W3CDTF">2020-07-18T05:32:18Z</dcterms:created>
  <dcterms:modified xsi:type="dcterms:W3CDTF">2020-07-18T05:50:04Z</dcterms:modified>
</cp:coreProperties>
</file>