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2B61B1-A43D-B863-A17E-BD29468BEA86}" v="11" dt="2020-06-02T18:48:03.757"/>
    <p1510:client id="{CAD9D67B-2922-BA3F-9BBE-82AC38D746FC}" v="1916" dt="2020-06-02T17:20:56.9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diljka Pavić" userId="S::nediljka.pavic@skole.hr::48d183b3-cafd-4346-850a-7cb426f0399b" providerId="AD" clId="Web-{102B61B1-A43D-B863-A17E-BD29468BEA86}"/>
    <pc:docChg chg="modSld">
      <pc:chgData name="Nediljka Pavić" userId="S::nediljka.pavic@skole.hr::48d183b3-cafd-4346-850a-7cb426f0399b" providerId="AD" clId="Web-{102B61B1-A43D-B863-A17E-BD29468BEA86}" dt="2020-06-02T18:48:03.757" v="9" actId="20577"/>
      <pc:docMkLst>
        <pc:docMk/>
      </pc:docMkLst>
      <pc:sldChg chg="modSp">
        <pc:chgData name="Nediljka Pavić" userId="S::nediljka.pavic@skole.hr::48d183b3-cafd-4346-850a-7cb426f0399b" providerId="AD" clId="Web-{102B61B1-A43D-B863-A17E-BD29468BEA86}" dt="2020-06-02T18:47:33.488" v="4" actId="20577"/>
        <pc:sldMkLst>
          <pc:docMk/>
          <pc:sldMk cId="3145981209" sldId="257"/>
        </pc:sldMkLst>
        <pc:spChg chg="mod">
          <ac:chgData name="Nediljka Pavić" userId="S::nediljka.pavic@skole.hr::48d183b3-cafd-4346-850a-7cb426f0399b" providerId="AD" clId="Web-{102B61B1-A43D-B863-A17E-BD29468BEA86}" dt="2020-06-02T18:47:33.488" v="4" actId="20577"/>
          <ac:spMkLst>
            <pc:docMk/>
            <pc:sldMk cId="3145981209" sldId="257"/>
            <ac:spMk id="3" creationId="{DAC1C054-FE48-48B0-8922-C0F8C56DEB38}"/>
          </ac:spMkLst>
        </pc:spChg>
      </pc:sldChg>
      <pc:sldChg chg="modSp">
        <pc:chgData name="Nediljka Pavić" userId="S::nediljka.pavic@skole.hr::48d183b3-cafd-4346-850a-7cb426f0399b" providerId="AD" clId="Web-{102B61B1-A43D-B863-A17E-BD29468BEA86}" dt="2020-06-02T18:48:03.757" v="8" actId="20577"/>
        <pc:sldMkLst>
          <pc:docMk/>
          <pc:sldMk cId="1584823760" sldId="259"/>
        </pc:sldMkLst>
        <pc:spChg chg="mod">
          <ac:chgData name="Nediljka Pavić" userId="S::nediljka.pavic@skole.hr::48d183b3-cafd-4346-850a-7cb426f0399b" providerId="AD" clId="Web-{102B61B1-A43D-B863-A17E-BD29468BEA86}" dt="2020-06-02T18:48:03.757" v="8" actId="20577"/>
          <ac:spMkLst>
            <pc:docMk/>
            <pc:sldMk cId="1584823760" sldId="259"/>
            <ac:spMk id="3" creationId="{B69BA7C2-3972-4178-A6C6-CCF757483624}"/>
          </ac:spMkLst>
        </pc:spChg>
      </pc:sldChg>
    </pc:docChg>
  </pc:docChgLst>
  <pc:docChgLst>
    <pc:chgData name="Nediljka Pavić" userId="S::nediljka.pavic@skole.hr::48d183b3-cafd-4346-850a-7cb426f0399b" providerId="AD" clId="Web-{CAD9D67B-2922-BA3F-9BBE-82AC38D746FC}"/>
    <pc:docChg chg="addSld modSld">
      <pc:chgData name="Nediljka Pavić" userId="S::nediljka.pavic@skole.hr::48d183b3-cafd-4346-850a-7cb426f0399b" providerId="AD" clId="Web-{CAD9D67B-2922-BA3F-9BBE-82AC38D746FC}" dt="2020-06-02T17:21:07.981" v="1900"/>
      <pc:docMkLst>
        <pc:docMk/>
      </pc:docMkLst>
      <pc:sldChg chg="addSp modSp mod setBg">
        <pc:chgData name="Nediljka Pavić" userId="S::nediljka.pavic@skole.hr::48d183b3-cafd-4346-850a-7cb426f0399b" providerId="AD" clId="Web-{CAD9D67B-2922-BA3F-9BBE-82AC38D746FC}" dt="2020-06-02T16:55:15.507" v="21"/>
        <pc:sldMkLst>
          <pc:docMk/>
          <pc:sldMk cId="109857222" sldId="256"/>
        </pc:sldMkLst>
        <pc:spChg chg="mod">
          <ac:chgData name="Nediljka Pavić" userId="S::nediljka.pavic@skole.hr::48d183b3-cafd-4346-850a-7cb426f0399b" providerId="AD" clId="Web-{CAD9D67B-2922-BA3F-9BBE-82AC38D746FC}" dt="2020-06-02T16:55:15.507" v="21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Nediljka Pavić" userId="S::nediljka.pavic@skole.hr::48d183b3-cafd-4346-850a-7cb426f0399b" providerId="AD" clId="Web-{CAD9D67B-2922-BA3F-9BBE-82AC38D746FC}" dt="2020-06-02T16:55:15.507" v="21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Nediljka Pavić" userId="S::nediljka.pavic@skole.hr::48d183b3-cafd-4346-850a-7cb426f0399b" providerId="AD" clId="Web-{CAD9D67B-2922-BA3F-9BBE-82AC38D746FC}" dt="2020-06-02T16:55:15.507" v="21"/>
          <ac:spMkLst>
            <pc:docMk/>
            <pc:sldMk cId="109857222" sldId="256"/>
            <ac:spMk id="9" creationId="{75F4D120-3921-42A8-A063-46B023CB0CDA}"/>
          </ac:spMkLst>
        </pc:spChg>
        <pc:picChg chg="add mod ord">
          <ac:chgData name="Nediljka Pavić" userId="S::nediljka.pavic@skole.hr::48d183b3-cafd-4346-850a-7cb426f0399b" providerId="AD" clId="Web-{CAD9D67B-2922-BA3F-9BBE-82AC38D746FC}" dt="2020-06-02T16:55:15.507" v="21"/>
          <ac:picMkLst>
            <pc:docMk/>
            <pc:sldMk cId="109857222" sldId="256"/>
            <ac:picMk id="4" creationId="{31480089-0D84-4498-B16F-C1E558865684}"/>
          </ac:picMkLst>
        </pc:picChg>
        <pc:picChg chg="add">
          <ac:chgData name="Nediljka Pavić" userId="S::nediljka.pavic@skole.hr::48d183b3-cafd-4346-850a-7cb426f0399b" providerId="AD" clId="Web-{CAD9D67B-2922-BA3F-9BBE-82AC38D746FC}" dt="2020-06-02T16:55:15.507" v="21"/>
          <ac:picMkLst>
            <pc:docMk/>
            <pc:sldMk cId="109857222" sldId="256"/>
            <ac:picMk id="11" creationId="{9D01B3E5-85F4-41A9-A504-D5E6268DEC1D}"/>
          </ac:picMkLst>
        </pc:picChg>
      </pc:sldChg>
      <pc:sldChg chg="addSp modSp new mod setBg">
        <pc:chgData name="Nediljka Pavić" userId="S::nediljka.pavic@skole.hr::48d183b3-cafd-4346-850a-7cb426f0399b" providerId="AD" clId="Web-{CAD9D67B-2922-BA3F-9BBE-82AC38D746FC}" dt="2020-06-02T17:15:43.296" v="1878"/>
        <pc:sldMkLst>
          <pc:docMk/>
          <pc:sldMk cId="3145981209" sldId="257"/>
        </pc:sldMkLst>
        <pc:spChg chg="mod">
          <ac:chgData name="Nediljka Pavić" userId="S::nediljka.pavic@skole.hr::48d183b3-cafd-4346-850a-7cb426f0399b" providerId="AD" clId="Web-{CAD9D67B-2922-BA3F-9BBE-82AC38D746FC}" dt="2020-06-02T17:15:43.296" v="1878"/>
          <ac:spMkLst>
            <pc:docMk/>
            <pc:sldMk cId="3145981209" sldId="257"/>
            <ac:spMk id="2" creationId="{FB5C79E7-657F-4596-AD31-DDF96FCACF44}"/>
          </ac:spMkLst>
        </pc:spChg>
        <pc:spChg chg="mod">
          <ac:chgData name="Nediljka Pavić" userId="S::nediljka.pavic@skole.hr::48d183b3-cafd-4346-850a-7cb426f0399b" providerId="AD" clId="Web-{CAD9D67B-2922-BA3F-9BBE-82AC38D746FC}" dt="2020-06-02T17:15:43.296" v="1878"/>
          <ac:spMkLst>
            <pc:docMk/>
            <pc:sldMk cId="3145981209" sldId="257"/>
            <ac:spMk id="3" creationId="{DAC1C054-FE48-48B0-8922-C0F8C56DEB38}"/>
          </ac:spMkLst>
        </pc:spChg>
        <pc:spChg chg="add">
          <ac:chgData name="Nediljka Pavić" userId="S::nediljka.pavic@skole.hr::48d183b3-cafd-4346-850a-7cb426f0399b" providerId="AD" clId="Web-{CAD9D67B-2922-BA3F-9BBE-82AC38D746FC}" dt="2020-06-02T17:15:43.296" v="1878"/>
          <ac:spMkLst>
            <pc:docMk/>
            <pc:sldMk cId="3145981209" sldId="257"/>
            <ac:spMk id="10" creationId="{231BF440-39FA-4087-84CC-2EEC0BBDAF29}"/>
          </ac:spMkLst>
        </pc:spChg>
        <pc:spChg chg="add">
          <ac:chgData name="Nediljka Pavić" userId="S::nediljka.pavic@skole.hr::48d183b3-cafd-4346-850a-7cb426f0399b" providerId="AD" clId="Web-{CAD9D67B-2922-BA3F-9BBE-82AC38D746FC}" dt="2020-06-02T17:15:43.296" v="1878"/>
          <ac:spMkLst>
            <pc:docMk/>
            <pc:sldMk cId="3145981209" sldId="257"/>
            <ac:spMk id="12" creationId="{F04E4CBA-303B-48BD-8451-C2701CB0EEBF}"/>
          </ac:spMkLst>
        </pc:spChg>
        <pc:spChg chg="add">
          <ac:chgData name="Nediljka Pavić" userId="S::nediljka.pavic@skole.hr::48d183b3-cafd-4346-850a-7cb426f0399b" providerId="AD" clId="Web-{CAD9D67B-2922-BA3F-9BBE-82AC38D746FC}" dt="2020-06-02T17:15:43.296" v="1878"/>
          <ac:spMkLst>
            <pc:docMk/>
            <pc:sldMk cId="3145981209" sldId="257"/>
            <ac:spMk id="14" creationId="{F6CA58B3-AFCC-4A40-9882-50D5080879B0}"/>
          </ac:spMkLst>
        </pc:spChg>
        <pc:spChg chg="add">
          <ac:chgData name="Nediljka Pavić" userId="S::nediljka.pavic@skole.hr::48d183b3-cafd-4346-850a-7cb426f0399b" providerId="AD" clId="Web-{CAD9D67B-2922-BA3F-9BBE-82AC38D746FC}" dt="2020-06-02T17:15:43.296" v="1878"/>
          <ac:spMkLst>
            <pc:docMk/>
            <pc:sldMk cId="3145981209" sldId="257"/>
            <ac:spMk id="16" creationId="{75C56826-D4E5-42ED-8529-079651CB3005}"/>
          </ac:spMkLst>
        </pc:spChg>
        <pc:spChg chg="add">
          <ac:chgData name="Nediljka Pavić" userId="S::nediljka.pavic@skole.hr::48d183b3-cafd-4346-850a-7cb426f0399b" providerId="AD" clId="Web-{CAD9D67B-2922-BA3F-9BBE-82AC38D746FC}" dt="2020-06-02T17:15:43.296" v="1878"/>
          <ac:spMkLst>
            <pc:docMk/>
            <pc:sldMk cId="3145981209" sldId="257"/>
            <ac:spMk id="18" creationId="{82095FCE-EF05-4443-B97A-85DEE3A5CA17}"/>
          </ac:spMkLst>
        </pc:spChg>
        <pc:spChg chg="add">
          <ac:chgData name="Nediljka Pavić" userId="S::nediljka.pavic@skole.hr::48d183b3-cafd-4346-850a-7cb426f0399b" providerId="AD" clId="Web-{CAD9D67B-2922-BA3F-9BBE-82AC38D746FC}" dt="2020-06-02T17:15:43.296" v="1878"/>
          <ac:spMkLst>
            <pc:docMk/>
            <pc:sldMk cId="3145981209" sldId="257"/>
            <ac:spMk id="20" creationId="{CA00AE6B-AA30-4CF8-BA6F-339B780AD76C}"/>
          </ac:spMkLst>
        </pc:spChg>
        <pc:picChg chg="add mod ord">
          <ac:chgData name="Nediljka Pavić" userId="S::nediljka.pavic@skole.hr::48d183b3-cafd-4346-850a-7cb426f0399b" providerId="AD" clId="Web-{CAD9D67B-2922-BA3F-9BBE-82AC38D746FC}" dt="2020-06-02T17:15:43.296" v="1878"/>
          <ac:picMkLst>
            <pc:docMk/>
            <pc:sldMk cId="3145981209" sldId="257"/>
            <ac:picMk id="4" creationId="{F3C9938C-F553-47CA-8EB3-675B9D0B4707}"/>
          </ac:picMkLst>
        </pc:picChg>
        <pc:picChg chg="add mod ord">
          <ac:chgData name="Nediljka Pavić" userId="S::nediljka.pavic@skole.hr::48d183b3-cafd-4346-850a-7cb426f0399b" providerId="AD" clId="Web-{CAD9D67B-2922-BA3F-9BBE-82AC38D746FC}" dt="2020-06-02T17:15:43.296" v="1878"/>
          <ac:picMkLst>
            <pc:docMk/>
            <pc:sldMk cId="3145981209" sldId="257"/>
            <ac:picMk id="5" creationId="{4A16FF92-406E-4648-9798-566397FB7C07}"/>
          </ac:picMkLst>
        </pc:picChg>
      </pc:sldChg>
      <pc:sldChg chg="addSp modSp new mod setBg">
        <pc:chgData name="Nediljka Pavić" userId="S::nediljka.pavic@skole.hr::48d183b3-cafd-4346-850a-7cb426f0399b" providerId="AD" clId="Web-{CAD9D67B-2922-BA3F-9BBE-82AC38D746FC}" dt="2020-06-02T17:17:33.217" v="1882"/>
        <pc:sldMkLst>
          <pc:docMk/>
          <pc:sldMk cId="3806972024" sldId="258"/>
        </pc:sldMkLst>
        <pc:spChg chg="mod">
          <ac:chgData name="Nediljka Pavić" userId="S::nediljka.pavic@skole.hr::48d183b3-cafd-4346-850a-7cb426f0399b" providerId="AD" clId="Web-{CAD9D67B-2922-BA3F-9BBE-82AC38D746FC}" dt="2020-06-02T17:17:33.217" v="1882"/>
          <ac:spMkLst>
            <pc:docMk/>
            <pc:sldMk cId="3806972024" sldId="258"/>
            <ac:spMk id="2" creationId="{002E9BDB-9DC1-48B5-ACEA-7FB4D7FF88BC}"/>
          </ac:spMkLst>
        </pc:spChg>
        <pc:spChg chg="mod">
          <ac:chgData name="Nediljka Pavić" userId="S::nediljka.pavic@skole.hr::48d183b3-cafd-4346-850a-7cb426f0399b" providerId="AD" clId="Web-{CAD9D67B-2922-BA3F-9BBE-82AC38D746FC}" dt="2020-06-02T17:17:33.217" v="1882"/>
          <ac:spMkLst>
            <pc:docMk/>
            <pc:sldMk cId="3806972024" sldId="258"/>
            <ac:spMk id="3" creationId="{02124479-F357-49C8-BE87-AECC15C3D881}"/>
          </ac:spMkLst>
        </pc:spChg>
        <pc:spChg chg="add">
          <ac:chgData name="Nediljka Pavić" userId="S::nediljka.pavic@skole.hr::48d183b3-cafd-4346-850a-7cb426f0399b" providerId="AD" clId="Web-{CAD9D67B-2922-BA3F-9BBE-82AC38D746FC}" dt="2020-06-02T17:17:33.217" v="1882"/>
          <ac:spMkLst>
            <pc:docMk/>
            <pc:sldMk cId="3806972024" sldId="258"/>
            <ac:spMk id="10" creationId="{DEE5C6BA-FE2A-4C38-8D88-E70C06E54F82}"/>
          </ac:spMkLst>
        </pc:spChg>
        <pc:spChg chg="add">
          <ac:chgData name="Nediljka Pavić" userId="S::nediljka.pavic@skole.hr::48d183b3-cafd-4346-850a-7cb426f0399b" providerId="AD" clId="Web-{CAD9D67B-2922-BA3F-9BBE-82AC38D746FC}" dt="2020-06-02T17:17:33.217" v="1882"/>
          <ac:spMkLst>
            <pc:docMk/>
            <pc:sldMk cId="3806972024" sldId="258"/>
            <ac:spMk id="14" creationId="{DE9FA85F-F0FB-4952-A05F-04CC67B18EE5}"/>
          </ac:spMkLst>
        </pc:spChg>
        <pc:spChg chg="add">
          <ac:chgData name="Nediljka Pavić" userId="S::nediljka.pavic@skole.hr::48d183b3-cafd-4346-850a-7cb426f0399b" providerId="AD" clId="Web-{CAD9D67B-2922-BA3F-9BBE-82AC38D746FC}" dt="2020-06-02T17:17:33.217" v="1882"/>
          <ac:spMkLst>
            <pc:docMk/>
            <pc:sldMk cId="3806972024" sldId="258"/>
            <ac:spMk id="16" creationId="{FEBD362A-CC27-47D9-8FC3-A5E91BA0760C}"/>
          </ac:spMkLst>
        </pc:spChg>
        <pc:picChg chg="add mod">
          <ac:chgData name="Nediljka Pavić" userId="S::nediljka.pavic@skole.hr::48d183b3-cafd-4346-850a-7cb426f0399b" providerId="AD" clId="Web-{CAD9D67B-2922-BA3F-9BBE-82AC38D746FC}" dt="2020-06-02T17:17:33.217" v="1882"/>
          <ac:picMkLst>
            <pc:docMk/>
            <pc:sldMk cId="3806972024" sldId="258"/>
            <ac:picMk id="4" creationId="{D9C3F363-43EA-4608-ABA6-EA9920DEAEFC}"/>
          </ac:picMkLst>
        </pc:picChg>
        <pc:picChg chg="add mod ord">
          <ac:chgData name="Nediljka Pavić" userId="S::nediljka.pavic@skole.hr::48d183b3-cafd-4346-850a-7cb426f0399b" providerId="AD" clId="Web-{CAD9D67B-2922-BA3F-9BBE-82AC38D746FC}" dt="2020-06-02T17:17:33.217" v="1882"/>
          <ac:picMkLst>
            <pc:docMk/>
            <pc:sldMk cId="3806972024" sldId="258"/>
            <ac:picMk id="5" creationId="{39404F06-7DC6-4F2A-A792-8644DC1FF0B9}"/>
          </ac:picMkLst>
        </pc:picChg>
        <pc:picChg chg="add">
          <ac:chgData name="Nediljka Pavić" userId="S::nediljka.pavic@skole.hr::48d183b3-cafd-4346-850a-7cb426f0399b" providerId="AD" clId="Web-{CAD9D67B-2922-BA3F-9BBE-82AC38D746FC}" dt="2020-06-02T17:17:33.217" v="1882"/>
          <ac:picMkLst>
            <pc:docMk/>
            <pc:sldMk cId="3806972024" sldId="258"/>
            <ac:picMk id="12" creationId="{53E66F28-0926-4CFB-BDAB-646CAB184CB0}"/>
          </ac:picMkLst>
        </pc:picChg>
      </pc:sldChg>
      <pc:sldChg chg="addSp modSp new mod setBg">
        <pc:chgData name="Nediljka Pavić" userId="S::nediljka.pavic@skole.hr::48d183b3-cafd-4346-850a-7cb426f0399b" providerId="AD" clId="Web-{CAD9D67B-2922-BA3F-9BBE-82AC38D746FC}" dt="2020-06-02T17:18:50.576" v="1886"/>
        <pc:sldMkLst>
          <pc:docMk/>
          <pc:sldMk cId="1584823760" sldId="259"/>
        </pc:sldMkLst>
        <pc:spChg chg="mod ord">
          <ac:chgData name="Nediljka Pavić" userId="S::nediljka.pavic@skole.hr::48d183b3-cafd-4346-850a-7cb426f0399b" providerId="AD" clId="Web-{CAD9D67B-2922-BA3F-9BBE-82AC38D746FC}" dt="2020-06-02T17:18:50.576" v="1886"/>
          <ac:spMkLst>
            <pc:docMk/>
            <pc:sldMk cId="1584823760" sldId="259"/>
            <ac:spMk id="2" creationId="{092BDDE5-90D0-4819-8338-9163B25FBE91}"/>
          </ac:spMkLst>
        </pc:spChg>
        <pc:spChg chg="mod ord">
          <ac:chgData name="Nediljka Pavić" userId="S::nediljka.pavic@skole.hr::48d183b3-cafd-4346-850a-7cb426f0399b" providerId="AD" clId="Web-{CAD9D67B-2922-BA3F-9BBE-82AC38D746FC}" dt="2020-06-02T17:18:50.576" v="1886"/>
          <ac:spMkLst>
            <pc:docMk/>
            <pc:sldMk cId="1584823760" sldId="259"/>
            <ac:spMk id="3" creationId="{B69BA7C2-3972-4178-A6C6-CCF757483624}"/>
          </ac:spMkLst>
        </pc:spChg>
        <pc:spChg chg="add">
          <ac:chgData name="Nediljka Pavić" userId="S::nediljka.pavic@skole.hr::48d183b3-cafd-4346-850a-7cb426f0399b" providerId="AD" clId="Web-{CAD9D67B-2922-BA3F-9BBE-82AC38D746FC}" dt="2020-06-02T17:18:50.576" v="1886"/>
          <ac:spMkLst>
            <pc:docMk/>
            <pc:sldMk cId="1584823760" sldId="259"/>
            <ac:spMk id="10" creationId="{63AB00AE-4340-440F-82E1-9F69D1D5519F}"/>
          </ac:spMkLst>
        </pc:spChg>
        <pc:picChg chg="add mod">
          <ac:chgData name="Nediljka Pavić" userId="S::nediljka.pavic@skole.hr::48d183b3-cafd-4346-850a-7cb426f0399b" providerId="AD" clId="Web-{CAD9D67B-2922-BA3F-9BBE-82AC38D746FC}" dt="2020-06-02T17:18:50.576" v="1886"/>
          <ac:picMkLst>
            <pc:docMk/>
            <pc:sldMk cId="1584823760" sldId="259"/>
            <ac:picMk id="4" creationId="{4A262D6C-E100-4F5C-801B-345222BA0EED}"/>
          </ac:picMkLst>
        </pc:picChg>
        <pc:picChg chg="add mod">
          <ac:chgData name="Nediljka Pavić" userId="S::nediljka.pavic@skole.hr::48d183b3-cafd-4346-850a-7cb426f0399b" providerId="AD" clId="Web-{CAD9D67B-2922-BA3F-9BBE-82AC38D746FC}" dt="2020-06-02T17:18:50.576" v="1886"/>
          <ac:picMkLst>
            <pc:docMk/>
            <pc:sldMk cId="1584823760" sldId="259"/>
            <ac:picMk id="5" creationId="{1A0FBE4A-F549-47B6-BFB2-3EFDF571CAFC}"/>
          </ac:picMkLst>
        </pc:picChg>
        <pc:picChg chg="add">
          <ac:chgData name="Nediljka Pavić" userId="S::nediljka.pavic@skole.hr::48d183b3-cafd-4346-850a-7cb426f0399b" providerId="AD" clId="Web-{CAD9D67B-2922-BA3F-9BBE-82AC38D746FC}" dt="2020-06-02T17:18:50.576" v="1886"/>
          <ac:picMkLst>
            <pc:docMk/>
            <pc:sldMk cId="1584823760" sldId="259"/>
            <ac:picMk id="12" creationId="{22901FED-4FC9-4ED5-8123-C98BCD1616BA}"/>
          </ac:picMkLst>
        </pc:picChg>
      </pc:sldChg>
      <pc:sldChg chg="addSp modSp new mod setBg">
        <pc:chgData name="Nediljka Pavić" userId="S::nediljka.pavic@skole.hr::48d183b3-cafd-4346-850a-7cb426f0399b" providerId="AD" clId="Web-{CAD9D67B-2922-BA3F-9BBE-82AC38D746FC}" dt="2020-06-02T17:20:11.028" v="1895"/>
        <pc:sldMkLst>
          <pc:docMk/>
          <pc:sldMk cId="56894662" sldId="260"/>
        </pc:sldMkLst>
        <pc:spChg chg="mod">
          <ac:chgData name="Nediljka Pavić" userId="S::nediljka.pavic@skole.hr::48d183b3-cafd-4346-850a-7cb426f0399b" providerId="AD" clId="Web-{CAD9D67B-2922-BA3F-9BBE-82AC38D746FC}" dt="2020-06-02T17:20:11.028" v="1895"/>
          <ac:spMkLst>
            <pc:docMk/>
            <pc:sldMk cId="56894662" sldId="260"/>
            <ac:spMk id="2" creationId="{C98E2FFC-1BC6-4769-9624-323E2AA44DF9}"/>
          </ac:spMkLst>
        </pc:spChg>
        <pc:spChg chg="mod">
          <ac:chgData name="Nediljka Pavić" userId="S::nediljka.pavic@skole.hr::48d183b3-cafd-4346-850a-7cb426f0399b" providerId="AD" clId="Web-{CAD9D67B-2922-BA3F-9BBE-82AC38D746FC}" dt="2020-06-02T17:20:11.028" v="1895"/>
          <ac:spMkLst>
            <pc:docMk/>
            <pc:sldMk cId="56894662" sldId="260"/>
            <ac:spMk id="3" creationId="{95879EB9-49B2-4392-B5A5-91AB70165E61}"/>
          </ac:spMkLst>
        </pc:spChg>
        <pc:spChg chg="add">
          <ac:chgData name="Nediljka Pavić" userId="S::nediljka.pavic@skole.hr::48d183b3-cafd-4346-850a-7cb426f0399b" providerId="AD" clId="Web-{CAD9D67B-2922-BA3F-9BBE-82AC38D746FC}" dt="2020-06-02T17:20:11.028" v="1895"/>
          <ac:spMkLst>
            <pc:docMk/>
            <pc:sldMk cId="56894662" sldId="260"/>
            <ac:spMk id="10" creationId="{6ECA6DCB-B7E1-40A9-9524-540C6DA40B1B}"/>
          </ac:spMkLst>
        </pc:spChg>
        <pc:spChg chg="add">
          <ac:chgData name="Nediljka Pavić" userId="S::nediljka.pavic@skole.hr::48d183b3-cafd-4346-850a-7cb426f0399b" providerId="AD" clId="Web-{CAD9D67B-2922-BA3F-9BBE-82AC38D746FC}" dt="2020-06-02T17:20:11.028" v="1895"/>
          <ac:spMkLst>
            <pc:docMk/>
            <pc:sldMk cId="56894662" sldId="260"/>
            <ac:spMk id="16" creationId="{3873B707-463F-40B0-8227-E8CC6C67EB25}"/>
          </ac:spMkLst>
        </pc:spChg>
        <pc:spChg chg="add">
          <ac:chgData name="Nediljka Pavić" userId="S::nediljka.pavic@skole.hr::48d183b3-cafd-4346-850a-7cb426f0399b" providerId="AD" clId="Web-{CAD9D67B-2922-BA3F-9BBE-82AC38D746FC}" dt="2020-06-02T17:20:11.028" v="1895"/>
          <ac:spMkLst>
            <pc:docMk/>
            <pc:sldMk cId="56894662" sldId="260"/>
            <ac:spMk id="18" creationId="{C13237C8-E62C-4F0D-A318-BD6FB6C2D138}"/>
          </ac:spMkLst>
        </pc:spChg>
        <pc:spChg chg="add">
          <ac:chgData name="Nediljka Pavić" userId="S::nediljka.pavic@skole.hr::48d183b3-cafd-4346-850a-7cb426f0399b" providerId="AD" clId="Web-{CAD9D67B-2922-BA3F-9BBE-82AC38D746FC}" dt="2020-06-02T17:20:11.028" v="1895"/>
          <ac:spMkLst>
            <pc:docMk/>
            <pc:sldMk cId="56894662" sldId="260"/>
            <ac:spMk id="20" creationId="{19C9EAEA-39D0-4B0E-A0EB-51E7B26740B1}"/>
          </ac:spMkLst>
        </pc:spChg>
        <pc:spChg chg="add">
          <ac:chgData name="Nediljka Pavić" userId="S::nediljka.pavic@skole.hr::48d183b3-cafd-4346-850a-7cb426f0399b" providerId="AD" clId="Web-{CAD9D67B-2922-BA3F-9BBE-82AC38D746FC}" dt="2020-06-02T17:20:11.028" v="1895"/>
          <ac:spMkLst>
            <pc:docMk/>
            <pc:sldMk cId="56894662" sldId="260"/>
            <ac:spMk id="22" creationId="{8CB5D2D7-DF65-4E86-BFBA-FFB9B5ACEB64}"/>
          </ac:spMkLst>
        </pc:spChg>
        <pc:grpChg chg="add">
          <ac:chgData name="Nediljka Pavić" userId="S::nediljka.pavic@skole.hr::48d183b3-cafd-4346-850a-7cb426f0399b" providerId="AD" clId="Web-{CAD9D67B-2922-BA3F-9BBE-82AC38D746FC}" dt="2020-06-02T17:20:11.028" v="1895"/>
          <ac:grpSpMkLst>
            <pc:docMk/>
            <pc:sldMk cId="56894662" sldId="260"/>
            <ac:grpSpMk id="12" creationId="{1DE889C7-FAD6-4397-98E2-05D503484459}"/>
          </ac:grpSpMkLst>
        </pc:grpChg>
        <pc:picChg chg="add mod">
          <ac:chgData name="Nediljka Pavić" userId="S::nediljka.pavic@skole.hr::48d183b3-cafd-4346-850a-7cb426f0399b" providerId="AD" clId="Web-{CAD9D67B-2922-BA3F-9BBE-82AC38D746FC}" dt="2020-06-02T17:20:11.028" v="1895"/>
          <ac:picMkLst>
            <pc:docMk/>
            <pc:sldMk cId="56894662" sldId="260"/>
            <ac:picMk id="4" creationId="{00B330DD-D0DC-4F69-8DE2-649567D91D9B}"/>
          </ac:picMkLst>
        </pc:picChg>
        <pc:picChg chg="add mod">
          <ac:chgData name="Nediljka Pavić" userId="S::nediljka.pavic@skole.hr::48d183b3-cafd-4346-850a-7cb426f0399b" providerId="AD" clId="Web-{CAD9D67B-2922-BA3F-9BBE-82AC38D746FC}" dt="2020-06-02T17:20:11.028" v="1895"/>
          <ac:picMkLst>
            <pc:docMk/>
            <pc:sldMk cId="56894662" sldId="260"/>
            <ac:picMk id="5" creationId="{3DCE2196-6E42-4283-B2C9-BBD756BE1A69}"/>
          </ac:picMkLst>
        </pc:picChg>
      </pc:sldChg>
      <pc:sldChg chg="addSp modSp new mod setBg setClrOvrMap">
        <pc:chgData name="Nediljka Pavić" userId="S::nediljka.pavic@skole.hr::48d183b3-cafd-4346-850a-7cb426f0399b" providerId="AD" clId="Web-{CAD9D67B-2922-BA3F-9BBE-82AC38D746FC}" dt="2020-06-02T17:21:07.981" v="1900"/>
        <pc:sldMkLst>
          <pc:docMk/>
          <pc:sldMk cId="3953399170" sldId="261"/>
        </pc:sldMkLst>
        <pc:spChg chg="mod">
          <ac:chgData name="Nediljka Pavić" userId="S::nediljka.pavic@skole.hr::48d183b3-cafd-4346-850a-7cb426f0399b" providerId="AD" clId="Web-{CAD9D67B-2922-BA3F-9BBE-82AC38D746FC}" dt="2020-06-02T17:21:07.981" v="1900"/>
          <ac:spMkLst>
            <pc:docMk/>
            <pc:sldMk cId="3953399170" sldId="261"/>
            <ac:spMk id="2" creationId="{0988FF15-40D4-449E-BEBE-B57B1692410A}"/>
          </ac:spMkLst>
        </pc:spChg>
        <pc:spChg chg="mod">
          <ac:chgData name="Nediljka Pavić" userId="S::nediljka.pavic@skole.hr::48d183b3-cafd-4346-850a-7cb426f0399b" providerId="AD" clId="Web-{CAD9D67B-2922-BA3F-9BBE-82AC38D746FC}" dt="2020-06-02T17:21:07.981" v="1900"/>
          <ac:spMkLst>
            <pc:docMk/>
            <pc:sldMk cId="3953399170" sldId="261"/>
            <ac:spMk id="3" creationId="{CAD9B88B-E3D7-476B-95E3-C460AF2F08F4}"/>
          </ac:spMkLst>
        </pc:spChg>
        <pc:spChg chg="add mod">
          <ac:chgData name="Nediljka Pavić" userId="S::nediljka.pavic@skole.hr::48d183b3-cafd-4346-850a-7cb426f0399b" providerId="AD" clId="Web-{CAD9D67B-2922-BA3F-9BBE-82AC38D746FC}" dt="2020-06-02T17:21:07.981" v="1900"/>
          <ac:spMkLst>
            <pc:docMk/>
            <pc:sldMk cId="3953399170" sldId="261"/>
            <ac:spMk id="5" creationId="{FC61A0F1-5FCE-434E-BAA9-B671A10B612B}"/>
          </ac:spMkLst>
        </pc:spChg>
        <pc:spChg chg="add">
          <ac:chgData name="Nediljka Pavić" userId="S::nediljka.pavic@skole.hr::48d183b3-cafd-4346-850a-7cb426f0399b" providerId="AD" clId="Web-{CAD9D67B-2922-BA3F-9BBE-82AC38D746FC}" dt="2020-06-02T17:21:07.981" v="1900"/>
          <ac:spMkLst>
            <pc:docMk/>
            <pc:sldMk cId="3953399170" sldId="261"/>
            <ac:spMk id="10" creationId="{0671A8AE-40A1-4631-A6B8-581AFF065482}"/>
          </ac:spMkLst>
        </pc:spChg>
        <pc:spChg chg="add">
          <ac:chgData name="Nediljka Pavić" userId="S::nediljka.pavic@skole.hr::48d183b3-cafd-4346-850a-7cb426f0399b" providerId="AD" clId="Web-{CAD9D67B-2922-BA3F-9BBE-82AC38D746FC}" dt="2020-06-02T17:21:07.981" v="1900"/>
          <ac:spMkLst>
            <pc:docMk/>
            <pc:sldMk cId="3953399170" sldId="261"/>
            <ac:spMk id="12" creationId="{AB58EF07-17C2-48CF-ABB0-EEF1F17CB8F0}"/>
          </ac:spMkLst>
        </pc:spChg>
        <pc:spChg chg="add">
          <ac:chgData name="Nediljka Pavić" userId="S::nediljka.pavic@skole.hr::48d183b3-cafd-4346-850a-7cb426f0399b" providerId="AD" clId="Web-{CAD9D67B-2922-BA3F-9BBE-82AC38D746FC}" dt="2020-06-02T17:21:07.981" v="1900"/>
          <ac:spMkLst>
            <pc:docMk/>
            <pc:sldMk cId="3953399170" sldId="261"/>
            <ac:spMk id="14" creationId="{AF2F604E-43BE-4DC3-B983-E071523364F8}"/>
          </ac:spMkLst>
        </pc:spChg>
        <pc:spChg chg="add">
          <ac:chgData name="Nediljka Pavić" userId="S::nediljka.pavic@skole.hr::48d183b3-cafd-4346-850a-7cb426f0399b" providerId="AD" clId="Web-{CAD9D67B-2922-BA3F-9BBE-82AC38D746FC}" dt="2020-06-02T17:21:07.981" v="1900"/>
          <ac:spMkLst>
            <pc:docMk/>
            <pc:sldMk cId="3953399170" sldId="261"/>
            <ac:spMk id="16" creationId="{08C9B587-E65E-4B52-B37C-ABEBB6E87928}"/>
          </ac:spMkLst>
        </pc:spChg>
        <pc:picChg chg="add mod ord">
          <ac:chgData name="Nediljka Pavić" userId="S::nediljka.pavic@skole.hr::48d183b3-cafd-4346-850a-7cb426f0399b" providerId="AD" clId="Web-{CAD9D67B-2922-BA3F-9BBE-82AC38D746FC}" dt="2020-06-02T17:21:07.981" v="1900"/>
          <ac:picMkLst>
            <pc:docMk/>
            <pc:sldMk cId="3953399170" sldId="261"/>
            <ac:picMk id="4" creationId="{FBC18703-9B52-4839-BBD0-176268EC1A6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3623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flower field&#10;&#10;Description generated with high confidence">
            <a:extLst>
              <a:ext uri="{FF2B5EF4-FFF2-40B4-BE49-F238E27FC236}">
                <a16:creationId xmlns:a16="http://schemas.microsoft.com/office/drawing/2014/main" id="{31480089-0D84-4498-B16F-C1E5588656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" r="9187" b="-1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484" y="2546823"/>
            <a:ext cx="3948269" cy="2383844"/>
          </a:xfrm>
        </p:spPr>
        <p:txBody>
          <a:bodyPr anchor="t">
            <a:normAutofit/>
          </a:bodyPr>
          <a:lstStyle/>
          <a:p>
            <a:pPr algn="l"/>
            <a:r>
              <a:rPr lang="en-US" sz="4400">
                <a:solidFill>
                  <a:srgbClr val="000000"/>
                </a:solidFill>
                <a:cs typeface="Calibri Light"/>
              </a:rPr>
              <a:t>BALOTE</a:t>
            </a: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788" y="1485718"/>
            <a:ext cx="3745947" cy="10611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cs typeface="Calibri"/>
              </a:rPr>
              <a:t>MLADEN PAVIĆ</a:t>
            </a:r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group of people walking down a street&#10;&#10;Description generated with very high confidence">
            <a:extLst>
              <a:ext uri="{FF2B5EF4-FFF2-40B4-BE49-F238E27FC236}">
                <a16:creationId xmlns:a16="http://schemas.microsoft.com/office/drawing/2014/main" id="{4A16FF92-406E-4648-9798-566397FB7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536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4" name="Picture 4" descr="A person standing in a room&#10;&#10;Description generated with high confidence">
            <a:extLst>
              <a:ext uri="{FF2B5EF4-FFF2-40B4-BE49-F238E27FC236}">
                <a16:creationId xmlns:a16="http://schemas.microsoft.com/office/drawing/2014/main" id="{F3C9938C-F553-47CA-8EB3-675B9D0B47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43" b="1007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5C79E7-657F-4596-AD31-DDF96FCAC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>
                <a:cs typeface="Calibri Light"/>
              </a:rPr>
              <a:t>Porijeklo balota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1C054-FE48-48B0-8922-C0F8C56DE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cs typeface="Calibri"/>
              </a:rPr>
              <a:t>U </a:t>
            </a:r>
            <a:r>
              <a:rPr lang="en-US" sz="2000" dirty="0" err="1">
                <a:cs typeface="Calibri"/>
              </a:rPr>
              <a:t>Hrvatskoj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balote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su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poznate</a:t>
            </a:r>
            <a:r>
              <a:rPr lang="en-US" sz="2000" dirty="0">
                <a:cs typeface="Calibri"/>
              </a:rPr>
              <a:t> I </a:t>
            </a:r>
            <a:r>
              <a:rPr lang="en-US" sz="2000" dirty="0" err="1">
                <a:cs typeface="Calibri"/>
              </a:rPr>
              <a:t>kao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boće</a:t>
            </a:r>
            <a:r>
              <a:rPr lang="en-US" sz="2000" dirty="0">
                <a:cs typeface="Calibri"/>
              </a:rPr>
              <a:t>.</a:t>
            </a:r>
          </a:p>
          <a:p>
            <a:r>
              <a:rPr lang="en-US" sz="2000" dirty="0">
                <a:cs typeface="Calibri"/>
              </a:rPr>
              <a:t>To je </a:t>
            </a:r>
            <a:r>
              <a:rPr lang="en-US" sz="2000" dirty="0" err="1">
                <a:cs typeface="Calibri"/>
              </a:rPr>
              <a:t>sredozemni</a:t>
            </a:r>
            <a:r>
              <a:rPr lang="en-US" sz="2000" dirty="0">
                <a:cs typeface="Calibri"/>
              </a:rPr>
              <a:t> sport.</a:t>
            </a:r>
          </a:p>
          <a:p>
            <a:r>
              <a:rPr lang="en-US" sz="2000" dirty="0" err="1">
                <a:cs typeface="Calibri"/>
              </a:rPr>
              <a:t>Porijeklom</a:t>
            </a:r>
            <a:r>
              <a:rPr lang="en-US" sz="2000" dirty="0">
                <a:cs typeface="Calibri"/>
              </a:rPr>
              <a:t> je </a:t>
            </a:r>
            <a:r>
              <a:rPr lang="en-US" sz="2000" dirty="0" err="1">
                <a:cs typeface="Calibri"/>
              </a:rPr>
              <a:t>iz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Italije</a:t>
            </a:r>
            <a:r>
              <a:rPr lang="en-US" sz="2000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5981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E5C6BA-FE2A-4C38-8D88-E70C06E54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E66F28-0926-4CFB-BDAB-646CAB184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2E9BDB-9DC1-48B5-ACEA-7FB4D7FF8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  <a:cs typeface="Calibri Light"/>
              </a:rPr>
              <a:t> kako izgledaju balote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Freeform 60">
            <a:extLst>
              <a:ext uri="{FF2B5EF4-FFF2-40B4-BE49-F238E27FC236}">
                <a16:creationId xmlns:a16="http://schemas.microsoft.com/office/drawing/2014/main" id="{DE9FA85F-F0FB-4952-A05F-04CC67B18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 descr="A picture containing melon, building, sitting, table&#10;&#10;Description generated with very high confidence">
            <a:extLst>
              <a:ext uri="{FF2B5EF4-FFF2-40B4-BE49-F238E27FC236}">
                <a16:creationId xmlns:a16="http://schemas.microsoft.com/office/drawing/2014/main" id="{39404F06-7DC6-4F2A-A792-8644DC1FF0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10002" b="4"/>
          <a:stretch/>
        </p:blipFill>
        <p:spPr>
          <a:xfrm>
            <a:off x="6632714" y="1"/>
            <a:ext cx="3674754" cy="2106932"/>
          </a:xfrm>
          <a:custGeom>
            <a:avLst/>
            <a:gdLst/>
            <a:ahLst/>
            <a:cxnLst/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24479-F357-49C8-BE87-AECC15C3D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2000">
              <a:solidFill>
                <a:srgbClr val="000000"/>
              </a:solidFill>
            </a:endParaRPr>
          </a:p>
          <a:p>
            <a:r>
              <a:rPr lang="en-US" sz="2000">
                <a:solidFill>
                  <a:srgbClr val="000000"/>
                </a:solidFill>
                <a:cs typeface="Calibri"/>
              </a:rPr>
              <a:t>Balota je drvena I okrugla sa čavlima u sebi.</a:t>
            </a:r>
          </a:p>
          <a:p>
            <a:r>
              <a:rPr lang="en-US" sz="2000">
                <a:solidFill>
                  <a:srgbClr val="000000"/>
                </a:solidFill>
                <a:cs typeface="Calibri"/>
              </a:rPr>
              <a:t>Bulin je najmanji predmet u igri I obično je žute ili crvene boje.</a:t>
            </a:r>
          </a:p>
          <a:p>
            <a:r>
              <a:rPr lang="en-US" sz="2000">
                <a:solidFill>
                  <a:srgbClr val="000000"/>
                </a:solidFill>
                <a:cs typeface="Calibri"/>
              </a:rPr>
              <a:t>Balota također može biti I plastična.</a:t>
            </a:r>
          </a:p>
        </p:txBody>
      </p:sp>
      <p:sp>
        <p:nvSpPr>
          <p:cNvPr id="16" name="Freeform 68">
            <a:extLst>
              <a:ext uri="{FF2B5EF4-FFF2-40B4-BE49-F238E27FC236}">
                <a16:creationId xmlns:a16="http://schemas.microsoft.com/office/drawing/2014/main" id="{FEBD362A-CC27-47D9-8FC3-A5E91BA0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close up of many different types of food&#10;&#10;Description generated with high confidence">
            <a:extLst>
              <a:ext uri="{FF2B5EF4-FFF2-40B4-BE49-F238E27FC236}">
                <a16:creationId xmlns:a16="http://schemas.microsoft.com/office/drawing/2014/main" id="{D9C3F363-43EA-4608-ABA6-EA9920DEAE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r="2" b="3227"/>
          <a:stretch/>
        </p:blipFill>
        <p:spPr>
          <a:xfrm>
            <a:off x="7399326" y="3086207"/>
            <a:ext cx="4792674" cy="3781268"/>
          </a:xfrm>
          <a:custGeom>
            <a:avLst/>
            <a:gdLst/>
            <a:ahLst/>
            <a:cxnLst/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80697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erson that is standing in the dirt&#10;&#10;Description generated with very high confidence">
            <a:extLst>
              <a:ext uri="{FF2B5EF4-FFF2-40B4-BE49-F238E27FC236}">
                <a16:creationId xmlns:a16="http://schemas.microsoft.com/office/drawing/2014/main" id="{4A262D6C-E100-4F5C-801B-345222BA0E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1052" b="5102"/>
          <a:stretch/>
        </p:blipFill>
        <p:spPr>
          <a:xfrm>
            <a:off x="6083786" y="-168316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Picture 5" descr="A group of people around a track&#10;&#10;Description generated with high confidence">
            <a:extLst>
              <a:ext uri="{FF2B5EF4-FFF2-40B4-BE49-F238E27FC236}">
                <a16:creationId xmlns:a16="http://schemas.microsoft.com/office/drawing/2014/main" id="{1A0FBE4A-F549-47B6-BFB2-3EFDF571C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8" b="9295"/>
          <a:stretch/>
        </p:blipFill>
        <p:spPr>
          <a:xfrm>
            <a:off x="6089904" y="2487166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2BDDE5-90D0-4819-8338-9163B25FB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000000"/>
                </a:solidFill>
                <a:cs typeface="Calibri Light"/>
              </a:rPr>
              <a:t>Kako se igraju balote</a:t>
            </a: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BA7C2-3972-4178-A6C6-CCF757483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 dirty="0" err="1">
                <a:solidFill>
                  <a:srgbClr val="000000"/>
                </a:solidFill>
                <a:cs typeface="Calibri"/>
              </a:rPr>
              <a:t>Svaki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 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igrač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ima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po 2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balote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.</a:t>
            </a:r>
          </a:p>
          <a:p>
            <a:r>
              <a:rPr lang="en-US" sz="1700" dirty="0" err="1">
                <a:solidFill>
                  <a:srgbClr val="000000"/>
                </a:solidFill>
                <a:cs typeface="Calibri"/>
              </a:rPr>
              <a:t>Može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se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igrati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jedan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protiv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drugoga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ili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u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parovima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.</a:t>
            </a:r>
          </a:p>
          <a:p>
            <a:r>
              <a:rPr lang="en-US" sz="1700" dirty="0" err="1">
                <a:solidFill>
                  <a:srgbClr val="000000"/>
                </a:solidFill>
                <a:cs typeface="Calibri"/>
              </a:rPr>
              <a:t>Balota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se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može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valjati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ili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bacati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.</a:t>
            </a:r>
          </a:p>
          <a:p>
            <a:r>
              <a:rPr lang="en-US" sz="1700" dirty="0" err="1">
                <a:solidFill>
                  <a:srgbClr val="000000"/>
                </a:solidFill>
                <a:cs typeface="Calibri"/>
              </a:rPr>
              <a:t>Također,bula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se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može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izbijati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.</a:t>
            </a:r>
          </a:p>
          <a:p>
            <a:r>
              <a:rPr lang="en-US" sz="1700" dirty="0" err="1">
                <a:solidFill>
                  <a:srgbClr val="000000"/>
                </a:solidFill>
                <a:cs typeface="Calibri"/>
              </a:rPr>
              <a:t>Bodovi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koji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se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dobivaju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zovu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se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punti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.</a:t>
            </a:r>
          </a:p>
          <a:p>
            <a:r>
              <a:rPr lang="en-US" sz="1700" dirty="0" err="1">
                <a:solidFill>
                  <a:srgbClr val="000000"/>
                </a:solidFill>
                <a:cs typeface="Calibri"/>
              </a:rPr>
              <a:t>Punat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dobija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onaj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čija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je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balota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najbliža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buli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.</a:t>
            </a:r>
          </a:p>
          <a:p>
            <a:r>
              <a:rPr lang="en-US" sz="1700" dirty="0">
                <a:solidFill>
                  <a:srgbClr val="000000"/>
                </a:solidFill>
                <a:cs typeface="Calibri"/>
              </a:rPr>
              <a:t>A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bulu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baca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onaj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tko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dobije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partiju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.</a:t>
            </a:r>
          </a:p>
          <a:p>
            <a:r>
              <a:rPr lang="en-US" sz="1700" dirty="0" err="1">
                <a:solidFill>
                  <a:srgbClr val="000000"/>
                </a:solidFill>
                <a:cs typeface="Calibri"/>
              </a:rPr>
              <a:t>Obično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se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igra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do 12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punata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.</a:t>
            </a:r>
          </a:p>
          <a:p>
            <a:r>
              <a:rPr lang="en-US" sz="1700" dirty="0" err="1">
                <a:solidFill>
                  <a:srgbClr val="000000"/>
                </a:solidFill>
                <a:cs typeface="Calibri"/>
              </a:rPr>
              <a:t>Balote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se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mogu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igrati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na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svim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ravnim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površinama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ili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0000"/>
                </a:solidFill>
                <a:cs typeface="Calibri"/>
              </a:rPr>
              <a:t>zogu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482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8E2FFC-1BC6-4769-9624-323E2AA44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en-US" sz="3700">
                <a:cs typeface="Calibri Light"/>
              </a:rPr>
              <a:t>Što za ljude u našim krajevima znače balote</a:t>
            </a:r>
            <a:endParaRPr lang="en-US" sz="3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79EB9-49B2-4392-B5A5-91AB70165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cs typeface="Calibri"/>
              </a:rPr>
              <a:t>Taj je sport toliko popularan da postoje I turniri u balotama.</a:t>
            </a:r>
          </a:p>
          <a:p>
            <a:r>
              <a:rPr lang="en-US" sz="2000">
                <a:cs typeface="Calibri"/>
              </a:rPr>
              <a:t>Sve je popraćeno navijanjem I galamom.</a:t>
            </a:r>
          </a:p>
          <a:p>
            <a:r>
              <a:rPr lang="en-US" sz="2000">
                <a:cs typeface="Calibri"/>
              </a:rPr>
              <a:t>Postoji I sudac koji određuje pravila.</a:t>
            </a: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Ja volim igrati balote. To mi je omiljeni sport. Naučio sam ga igrati od svoga dida I tate. Moja sestra također igra balote. Kada igramo,ja sam uvijek najglasniji jer guštam.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group of people watching a band on stage in front of a crowd&#10;&#10;Description generated with very high confidence">
            <a:extLst>
              <a:ext uri="{FF2B5EF4-FFF2-40B4-BE49-F238E27FC236}">
                <a16:creationId xmlns:a16="http://schemas.microsoft.com/office/drawing/2014/main" id="{00B330DD-D0DC-4F69-8DE2-649567D91D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04" r="2" b="1625"/>
          <a:stretch/>
        </p:blipFill>
        <p:spPr>
          <a:xfrm>
            <a:off x="7083423" y="581892"/>
            <a:ext cx="4397433" cy="251875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3DCE2196-6E42-4283-B2C9-BBD756BE1A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493" b="9205"/>
          <a:stretch/>
        </p:blipFill>
        <p:spPr>
          <a:xfrm>
            <a:off x="7083423" y="3707894"/>
            <a:ext cx="4395569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4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FBC18703-9B52-4839-BBD0-176268EC1A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570" r="9089" b="1350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88FF15-40D4-449E-BEBE-B57B1692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HVALA VAM NA PAŽNJI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9B88B-E3D7-476B-95E3-C460AF2F0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/>
              <a:t>POKUŠAJTE I VI IGRATI BALOTE,JER JE JAKO ZANIMLJIVO I ZABAVNO.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61A0F1-5FCE-434E-BAA9-B671A10B612B}"/>
              </a:ext>
            </a:extLst>
          </p:cNvPr>
          <p:cNvSpPr txBox="1"/>
          <p:nvPr/>
        </p:nvSpPr>
        <p:spPr>
          <a:xfrm>
            <a:off x="9857708" y="6657945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3399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BALOTE</vt:lpstr>
      <vt:lpstr>Porijeklo balota</vt:lpstr>
      <vt:lpstr> kako izgledaju balote</vt:lpstr>
      <vt:lpstr>Kako se igraju balote</vt:lpstr>
      <vt:lpstr>Što za ljude u našim krajevima znače balote</vt:lpstr>
      <vt:lpstr>HVALA VAM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232</cp:revision>
  <dcterms:created xsi:type="dcterms:W3CDTF">2020-06-02T16:50:12Z</dcterms:created>
  <dcterms:modified xsi:type="dcterms:W3CDTF">2020-06-02T18:48:04Z</dcterms:modified>
</cp:coreProperties>
</file>