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6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06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86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26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80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16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22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00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15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3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6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79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D5E6-81AE-44F9-B171-A4FD89DE9BB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AF91FD5-C9C5-49C0-83D3-B7F0C86391B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3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B5F9E98A-4FF4-43D6-9C48-6DF0E7F2D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D207A636-DC99-4588-80C4-9E069B97C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933" y="960241"/>
            <a:ext cx="6849699" cy="4203872"/>
          </a:xfrm>
        </p:spPr>
        <p:txBody>
          <a:bodyPr anchor="ctr">
            <a:normAutofit/>
          </a:bodyPr>
          <a:lstStyle/>
          <a:p>
            <a:pPr algn="r"/>
            <a:r>
              <a:rPr lang="hr-HR" sz="5400"/>
              <a:t>Naši Avatari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3071" y="964028"/>
            <a:ext cx="2770873" cy="4196299"/>
          </a:xfrm>
        </p:spPr>
        <p:txBody>
          <a:bodyPr anchor="ctr">
            <a:normAutofit/>
          </a:bodyPr>
          <a:lstStyle/>
          <a:p>
            <a:r>
              <a:rPr lang="hr-HR" dirty="0"/>
              <a:t>2.bc </a:t>
            </a:r>
          </a:p>
          <a:p>
            <a:r>
              <a:rPr lang="hr-HR" dirty="0"/>
              <a:t>produženi boravak</a:t>
            </a:r>
          </a:p>
          <a:p>
            <a:r>
              <a:rPr lang="hr-HR" dirty="0"/>
              <a:t>OŠ Voltino</a:t>
            </a:r>
          </a:p>
          <a:p>
            <a:r>
              <a:rPr lang="hr-HR" dirty="0"/>
              <a:t>Zagreb</a:t>
            </a:r>
          </a:p>
          <a:p>
            <a:r>
              <a:rPr lang="hr-HR" dirty="0"/>
              <a:t>2019./2020.</a:t>
            </a:r>
            <a:endParaRPr lang="en-US" dirty="0"/>
          </a:p>
        </p:txBody>
      </p:sp>
      <p:cxnSp>
        <p:nvCxnSpPr>
          <p:cNvPr id="24" name="Straight Connector 11">
            <a:extLst>
              <a:ext uri="{FF2B5EF4-FFF2-40B4-BE49-F238E27FC236}">
                <a16:creationId xmlns:a16="http://schemas.microsoft.com/office/drawing/2014/main" id="{0F2BAA51-3181-4303-929A-FCD9C33F8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7685" y="1328764"/>
            <a:ext cx="0" cy="346682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3">
            <a:extLst>
              <a:ext uri="{FF2B5EF4-FFF2-40B4-BE49-F238E27FC236}">
                <a16:creationId xmlns:a16="http://schemas.microsoft.com/office/drawing/2014/main" id="{D4ED6A5F-3B06-48C5-850F-8045C4DF6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6" name="Straight Connector 15">
            <a:extLst>
              <a:ext uri="{FF2B5EF4-FFF2-40B4-BE49-F238E27FC236}">
                <a16:creationId xmlns:a16="http://schemas.microsoft.com/office/drawing/2014/main" id="{C9A60B9D-8DAC-4DA9-88DE-9911621A2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167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Maja i Nevenka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555" y="2011363"/>
            <a:ext cx="3645515" cy="34480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12" y="2017713"/>
            <a:ext cx="3638801" cy="3441700"/>
          </a:xfrm>
        </p:spPr>
      </p:pic>
    </p:spTree>
    <p:extLst>
      <p:ext uri="{BB962C8B-B14F-4D97-AF65-F5344CB8AC3E}">
        <p14:creationId xmlns:p14="http://schemas.microsoft.com/office/powerpoint/2010/main" val="382818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Anamarija i Bruno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87" y="2011363"/>
            <a:ext cx="3448050" cy="34480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0" y="1997711"/>
            <a:ext cx="3461702" cy="3461702"/>
          </a:xfrm>
        </p:spPr>
      </p:pic>
    </p:spTree>
    <p:extLst>
      <p:ext uri="{BB962C8B-B14F-4D97-AF65-F5344CB8AC3E}">
        <p14:creationId xmlns:p14="http://schemas.microsoft.com/office/powerpoint/2010/main" val="143612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Dora i Grga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37" y="2017713"/>
            <a:ext cx="3441700" cy="34417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162" y="2017713"/>
            <a:ext cx="3441700" cy="3441700"/>
          </a:xfrm>
        </p:spPr>
      </p:pic>
    </p:spTree>
    <p:extLst>
      <p:ext uri="{BB962C8B-B14F-4D97-AF65-F5344CB8AC3E}">
        <p14:creationId xmlns:p14="http://schemas.microsoft.com/office/powerpoint/2010/main" val="267857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Jelena i Luka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86" y="2011362"/>
            <a:ext cx="3851563" cy="385156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36" y="2054730"/>
            <a:ext cx="3851564" cy="3851564"/>
          </a:xfrm>
        </p:spPr>
      </p:pic>
    </p:spTree>
    <p:extLst>
      <p:ext uri="{BB962C8B-B14F-4D97-AF65-F5344CB8AC3E}">
        <p14:creationId xmlns:p14="http://schemas.microsoft.com/office/powerpoint/2010/main" val="342034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Lana i Anamarija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87" y="2011363"/>
            <a:ext cx="3448050" cy="34480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811" y="2011362"/>
            <a:ext cx="3448049" cy="3448049"/>
          </a:xfrm>
        </p:spPr>
      </p:pic>
    </p:spTree>
    <p:extLst>
      <p:ext uri="{BB962C8B-B14F-4D97-AF65-F5344CB8AC3E}">
        <p14:creationId xmlns:p14="http://schemas.microsoft.com/office/powerpoint/2010/main" val="22243492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29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Naši Avatari</vt:lpstr>
      <vt:lpstr>Maja i Nevenka</vt:lpstr>
      <vt:lpstr>Anamarija i Bruno</vt:lpstr>
      <vt:lpstr>Dora i Grga</vt:lpstr>
      <vt:lpstr>Jelena i Luka</vt:lpstr>
      <vt:lpstr>Lana i Anamarija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Naši Avatari</dc:title>
  <dc:creator>Ivan Krejacic</dc:creator>
  <cp:lastModifiedBy>Ivan</cp:lastModifiedBy>
  <cp:revision>2</cp:revision>
  <dcterms:created xsi:type="dcterms:W3CDTF">2020-07-17T10:01:17Z</dcterms:created>
  <dcterms:modified xsi:type="dcterms:W3CDTF">2020-07-17T10:06:54Z</dcterms:modified>
</cp:coreProperties>
</file>