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49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0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26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4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9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03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8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5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47DB-F6AC-4C71-9802-32DB90987A7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1BBBD-1C92-4FEA-A37A-F12F6C09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7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AC7510-80D0-407C-AD94-26BB95A74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602" y="1199625"/>
            <a:ext cx="9001462" cy="1362381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305E23-5C9C-4E6D-A278-CE145DD65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773" y="2081103"/>
            <a:ext cx="8228238" cy="961805"/>
          </a:xfrm>
        </p:spPr>
        <p:txBody>
          <a:bodyPr>
            <a:normAutofit lnSpcReduction="10000"/>
          </a:bodyPr>
          <a:lstStyle/>
          <a:p>
            <a:r>
              <a:rPr lang="hr-HR" sz="4800" dirty="0"/>
              <a:t>Metković-moj grad</a:t>
            </a:r>
          </a:p>
          <a:p>
            <a:endParaRPr lang="en-US" sz="48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C2E3724-AAE5-4A11-A9B6-A0D957FFA37A}"/>
              </a:ext>
            </a:extLst>
          </p:cNvPr>
          <p:cNvSpPr txBox="1"/>
          <p:nvPr/>
        </p:nvSpPr>
        <p:spPr>
          <a:xfrm>
            <a:off x="8733802" y="5883908"/>
            <a:ext cx="31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Izradio Kristijan Kozina 4.D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1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7ACC58E-CE04-459B-AFD9-D83220324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56" y="1935921"/>
            <a:ext cx="5880683" cy="3305962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60C9CF2-EA74-4A6E-BE54-95FE65B8BAA2}"/>
              </a:ext>
            </a:extLst>
          </p:cNvPr>
          <p:cNvSpPr txBox="1"/>
          <p:nvPr/>
        </p:nvSpPr>
        <p:spPr>
          <a:xfrm>
            <a:off x="7977930" y="1935921"/>
            <a:ext cx="3246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Metković je smješten uz rijeku Neretvu, s obje strane rijeke. Nalazi se u Dubrovačko-neretvanskoj županiji. Smješten je u podnožju brda </a:t>
            </a:r>
            <a:r>
              <a:rPr lang="hr-HR" dirty="0" err="1"/>
              <a:t>Predolac</a:t>
            </a:r>
            <a:r>
              <a:rPr lang="hr-HR" dirty="0"/>
              <a:t>. Prvi zapis o postojanju vidljiv je iz 1422.g. </a:t>
            </a:r>
          </a:p>
          <a:p>
            <a:r>
              <a:rPr lang="hr-HR" dirty="0"/>
              <a:t>Danas je to grad od oko 17000 stanovnika. Središnje je naselje doline Neretve.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2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EB30C63-6A35-4B6B-9993-E2D60EA86BAD}"/>
              </a:ext>
            </a:extLst>
          </p:cNvPr>
          <p:cNvSpPr txBox="1"/>
          <p:nvPr/>
        </p:nvSpPr>
        <p:spPr>
          <a:xfrm>
            <a:off x="1669409" y="2136338"/>
            <a:ext cx="3288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Stanovništvo Metkovića je tradicionalno okrenuto poljoprivredi. </a:t>
            </a:r>
          </a:p>
          <a:p>
            <a:r>
              <a:rPr lang="hr-HR" dirty="0"/>
              <a:t>Najpoznatije su neretvanske mandarine. Međutim, ljudi proizvode gotovo sve ostale vrste voća i povrća zahvaljujući blagoj klimi i bogatoj zemlji.</a:t>
            </a:r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C9A3E0B-03CB-4265-BED9-B33C2F9D7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56" y="1736737"/>
            <a:ext cx="4563611" cy="34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6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FE3A98B-79DE-4019-8933-485E28923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4" y="1288387"/>
            <a:ext cx="6144935" cy="42812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F3BDD55-EBA0-4D16-8559-FB763A443C9F}"/>
              </a:ext>
            </a:extLst>
          </p:cNvPr>
          <p:cNvSpPr txBox="1"/>
          <p:nvPr/>
        </p:nvSpPr>
        <p:spPr>
          <a:xfrm>
            <a:off x="7810151" y="1812022"/>
            <a:ext cx="3095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Burna i bogata prošlost neretvanske doline ostavila iza sebe brojne spomenike.</a:t>
            </a:r>
          </a:p>
          <a:p>
            <a:r>
              <a:rPr lang="hr-HR" dirty="0"/>
              <a:t>Osim Narone sa svojim forumom tu su i razni pokretni i nepokretni spomenici: vila </a:t>
            </a:r>
            <a:r>
              <a:rPr lang="hr-HR" dirty="0" err="1"/>
              <a:t>rustica</a:t>
            </a:r>
            <a:r>
              <a:rPr lang="hr-HR" dirty="0"/>
              <a:t>, mozaici i skulpture. </a:t>
            </a:r>
          </a:p>
          <a:p>
            <a:r>
              <a:rPr lang="hr-HR" dirty="0"/>
              <a:t>Iz turskih vremena ostala je utvrda </a:t>
            </a:r>
            <a:r>
              <a:rPr lang="hr-HR" dirty="0" err="1"/>
              <a:t>Smrdan</a:t>
            </a:r>
            <a:r>
              <a:rPr lang="hr-HR" dirty="0"/>
              <a:t>-grad i višekatna Kula </a:t>
            </a:r>
            <a:r>
              <a:rPr lang="hr-HR" dirty="0" err="1"/>
              <a:t>Norinska</a:t>
            </a:r>
            <a:r>
              <a:rPr lang="hr-HR" dirty="0"/>
              <a:t> iz 16.st.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3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F62CB45-10A4-4531-8A8D-DCB00D83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677410"/>
            <a:ext cx="9761989" cy="323185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85EC59F-69D0-475C-905C-D056393CB961}"/>
              </a:ext>
            </a:extLst>
          </p:cNvPr>
          <p:cNvSpPr txBox="1"/>
          <p:nvPr/>
        </p:nvSpPr>
        <p:spPr>
          <a:xfrm>
            <a:off x="1803633" y="4462944"/>
            <a:ext cx="890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Metkoviću je poznata Ornitološka zbirka, jedna od najvećih u Europi.</a:t>
            </a:r>
          </a:p>
          <a:p>
            <a:r>
              <a:rPr lang="hr-HR" dirty="0"/>
              <a:t>Sadrži 218 vrsta ptica. Zbirka je preseljena u Prirodoslovni muzej Metković 2015.g.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6E5E0A5-ED4A-4946-A3D9-F42B72B3C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1572936"/>
            <a:ext cx="6954474" cy="371212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7CEE541-E265-461A-9955-9A1D8BDB6E90}"/>
              </a:ext>
            </a:extLst>
          </p:cNvPr>
          <p:cNvSpPr txBox="1"/>
          <p:nvPr/>
        </p:nvSpPr>
        <p:spPr>
          <a:xfrm>
            <a:off x="8061821" y="1954636"/>
            <a:ext cx="30703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kolovozu se održava tradicionalni Maraton lađa, koji je prije 22 godine pokrenula skupina entuzijasta i tako spasila neretvansku lađu. Što je za Sinj Alka-to je za Metković i dolinu Maraton.</a:t>
            </a:r>
          </a:p>
          <a:p>
            <a:r>
              <a:rPr lang="hr-HR" dirty="0"/>
              <a:t>Start je ispod mosta u Metkoviću, a cilj je udaljen 22500 m u Pločama.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4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03EDFC5-7219-4748-94D9-F513C15D9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20" y="310392"/>
            <a:ext cx="6694415" cy="40351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CD934AF-270B-4428-A48F-2672BA03663A}"/>
              </a:ext>
            </a:extLst>
          </p:cNvPr>
          <p:cNvSpPr txBox="1"/>
          <p:nvPr/>
        </p:nvSpPr>
        <p:spPr>
          <a:xfrm>
            <a:off x="1753299" y="4890782"/>
            <a:ext cx="8674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Svake godine u svibnju na Neretvu </a:t>
            </a:r>
            <a:r>
              <a:rPr lang="hr-HR" dirty="0" err="1"/>
              <a:t>misečina</a:t>
            </a:r>
            <a:r>
              <a:rPr lang="hr-HR" dirty="0"/>
              <a:t> padne. Istoimena smotra folklora već tri desetljeća okuplja folklorna društva iz Dalmacije, ali i šireg dijela hrvatske obale sa gostima iz Slavonije i susjednih država.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7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92FA25A-D13F-47A2-A217-76E54FD3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65" y="1212209"/>
            <a:ext cx="2057400" cy="41148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F98CE57-F546-4825-BF5C-626A1B0FE5A9}"/>
              </a:ext>
            </a:extLst>
          </p:cNvPr>
          <p:cNvSpPr txBox="1"/>
          <p:nvPr/>
        </p:nvSpPr>
        <p:spPr>
          <a:xfrm>
            <a:off x="5956183" y="2013358"/>
            <a:ext cx="3447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Metković je i grad sporta, a najpoznatiji je po rukometu.</a:t>
            </a:r>
          </a:p>
          <a:p>
            <a:endParaRPr lang="hr-HR" dirty="0"/>
          </a:p>
          <a:p>
            <a:r>
              <a:rPr lang="hr-HR" dirty="0"/>
              <a:t>Puno je toga još za vidjeti i doživjeti u mom gradu.</a:t>
            </a:r>
          </a:p>
          <a:p>
            <a:endParaRPr lang="hr-HR" dirty="0"/>
          </a:p>
          <a:p>
            <a:r>
              <a:rPr lang="hr-HR" dirty="0"/>
              <a:t>Pozivam Vas da dođete i uvjerite se sami.</a:t>
            </a:r>
          </a:p>
        </p:txBody>
      </p:sp>
    </p:spTree>
    <p:extLst>
      <p:ext uri="{BB962C8B-B14F-4D97-AF65-F5344CB8AC3E}">
        <p14:creationId xmlns:p14="http://schemas.microsoft.com/office/powerpoint/2010/main" val="23306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5AE4E2F-F715-42EF-BBD5-1A529A5A8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82" y="1507920"/>
            <a:ext cx="3691156" cy="217274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5FD3FD2-E885-493F-A221-FB02C52CA012}"/>
              </a:ext>
            </a:extLst>
          </p:cNvPr>
          <p:cNvSpPr txBox="1"/>
          <p:nvPr/>
        </p:nvSpPr>
        <p:spPr>
          <a:xfrm>
            <a:off x="2718033" y="4144161"/>
            <a:ext cx="6576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Hvala vam na pozornosti!!!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7592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90</TotalTime>
  <Words>298</Words>
  <Application>Microsoft Office PowerPoint</Application>
  <PresentationFormat>Široki zaslon</PresentationFormat>
  <Paragraphs>21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      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Kuca</dc:creator>
  <cp:lastModifiedBy>Kuca</cp:lastModifiedBy>
  <cp:revision>10</cp:revision>
  <dcterms:created xsi:type="dcterms:W3CDTF">2020-05-07T15:15:09Z</dcterms:created>
  <dcterms:modified xsi:type="dcterms:W3CDTF">2020-05-07T16:45:31Z</dcterms:modified>
</cp:coreProperties>
</file>