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14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59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27.png" ContentType="image/png"/>
  <Override PartName="/ppt/media/image26.png" ContentType="image/png"/>
  <Override PartName="/ppt/media/image25.png" ContentType="image/png"/>
  <Override PartName="/ppt/media/image24.jpeg" ContentType="image/jpeg"/>
  <Override PartName="/ppt/media/image20.jpeg" ContentType="image/jpeg"/>
  <Override PartName="/ppt/media/image17.jpeg" ContentType="image/jpeg"/>
  <Override PartName="/ppt/media/image16.png" ContentType="image/png"/>
  <Override PartName="/ppt/media/image14.jpeg" ContentType="image/jpeg"/>
  <Override PartName="/ppt/media/image23.jpeg" ContentType="image/jpeg"/>
  <Override PartName="/ppt/media/image21.jpeg" ContentType="image/jpeg"/>
  <Override PartName="/ppt/media/image13.png" ContentType="image/png"/>
  <Override PartName="/ppt/media/image12.png" ContentType="image/png"/>
  <Override PartName="/ppt/media/image11.jpeg" ContentType="image/jpeg"/>
  <Override PartName="/ppt/media/image22.jpeg" ContentType="image/jpeg"/>
  <Override PartName="/ppt/media/image9.png" ContentType="image/png"/>
  <Override PartName="/ppt/media/image15.png" ContentType="image/png"/>
  <Override PartName="/ppt/media/image8.jpeg" ContentType="image/jpeg"/>
  <Override PartName="/ppt/media/image19.png" ContentType="image/png"/>
  <Override PartName="/ppt/media/image5.jpeg" ContentType="image/jpeg"/>
  <Override PartName="/ppt/media/image18.png" ContentType="image/png"/>
  <Override PartName="/ppt/media/image4.png" ContentType="image/png"/>
  <Override PartName="/ppt/media/image7.png" ContentType="image/png"/>
  <Override PartName="/ppt/media/image3.png" ContentType="image/png"/>
  <Override PartName="/ppt/media/image2.jpeg" ContentType="image/jpeg"/>
  <Override PartName="/ppt/media/image6.png" ContentType="image/png"/>
  <Override PartName="/ppt/media/image10.png" ContentType="image/png"/>
  <Override PartName="/ppt/media/image1.jpeg" ContentType="image/jpeg"/>
  <Override PartName="/ppt/slideMasters/_rels/slideMaster5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7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9.png"/><Relationship Id="rId3" Type="http://schemas.openxmlformats.org/officeDocument/2006/relationships/image" Target="../media/image10.png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2.png"/><Relationship Id="rId3" Type="http://schemas.openxmlformats.org/officeDocument/2006/relationships/image" Target="../media/image13.png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15.png"/><Relationship Id="rId3" Type="http://schemas.openxmlformats.org/officeDocument/2006/relationships/image" Target="../media/image16.png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5200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35200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2260800" y="16002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2260800" y="39636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2260800" y="16002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40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60440" y="4357440"/>
            <a:ext cx="1717560" cy="1370160"/>
          </a:xfrm>
          <a:prstGeom prst="rect">
            <a:avLst/>
          </a:prstGeom>
          <a:ln>
            <a:noFill/>
          </a:ln>
        </p:spPr>
      </p:pic>
      <p:pic>
        <p:nvPicPr>
          <p:cNvPr descr="" id="41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456840" y="4357440"/>
            <a:ext cx="1717560" cy="13701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352008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52008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71756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2260800" y="1600200"/>
            <a:ext cx="171756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457200" y="320040"/>
            <a:ext cx="7241760" cy="58057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2260800" y="1600200"/>
            <a:ext cx="171756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352008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71756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2260800" y="16002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2260800" y="39636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2260800" y="16002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35197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5200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35200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2260800" y="16002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2260800" y="39636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2260800" y="16002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80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60440" y="4357440"/>
            <a:ext cx="1717560" cy="1370160"/>
          </a:xfrm>
          <a:prstGeom prst="rect">
            <a:avLst/>
          </a:prstGeom>
          <a:ln>
            <a:noFill/>
          </a:ln>
        </p:spPr>
      </p:pic>
      <p:pic>
        <p:nvPicPr>
          <p:cNvPr descr="" id="81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456840" y="4357440"/>
            <a:ext cx="1717560" cy="13701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352008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52008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71756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2260800" y="1600200"/>
            <a:ext cx="171756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52008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>
          <a:xfrm>
            <a:off x="457200" y="320040"/>
            <a:ext cx="7241760" cy="58057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2260800" y="1600200"/>
            <a:ext cx="171756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71756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2260800" y="16002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2260800" y="39636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2260800" y="16002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35197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5200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35200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2260800" y="16002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2260800" y="39636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2260800" y="16002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120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60440" y="4357440"/>
            <a:ext cx="1717560" cy="1370160"/>
          </a:xfrm>
          <a:prstGeom prst="rect">
            <a:avLst/>
          </a:prstGeom>
          <a:ln>
            <a:noFill/>
          </a:ln>
        </p:spPr>
      </p:pic>
      <p:pic>
        <p:nvPicPr>
          <p:cNvPr descr="" id="121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456840" y="4357440"/>
            <a:ext cx="1717560" cy="13701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32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352008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52008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71756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2260800" y="1600200"/>
            <a:ext cx="171756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71756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2260800" y="1600200"/>
            <a:ext cx="171756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subTitle"/>
          </p:nvPr>
        </p:nvSpPr>
        <p:spPr>
          <a:xfrm>
            <a:off x="457200" y="320040"/>
            <a:ext cx="7241760" cy="58057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2260800" y="1600200"/>
            <a:ext cx="171756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71756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2260800" y="16002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7" name="PlaceHolder 4"/>
          <p:cNvSpPr>
            <a:spLocks noGrp="1"/>
          </p:cNvSpPr>
          <p:nvPr>
            <p:ph type="body"/>
          </p:nvPr>
        </p:nvSpPr>
        <p:spPr>
          <a:xfrm>
            <a:off x="2260800" y="39636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0" name="PlaceHolder 3"/>
          <p:cNvSpPr>
            <a:spLocks noGrp="1"/>
          </p:cNvSpPr>
          <p:nvPr>
            <p:ph type="body"/>
          </p:nvPr>
        </p:nvSpPr>
        <p:spPr>
          <a:xfrm>
            <a:off x="2260800" y="16002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1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35197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5200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35200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2260800" y="16002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8" name="PlaceHolder 4"/>
          <p:cNvSpPr>
            <a:spLocks noGrp="1"/>
          </p:cNvSpPr>
          <p:nvPr>
            <p:ph type="body"/>
          </p:nvPr>
        </p:nvSpPr>
        <p:spPr>
          <a:xfrm>
            <a:off x="2260800" y="39636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9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2" name="PlaceHolder 3"/>
          <p:cNvSpPr>
            <a:spLocks noGrp="1"/>
          </p:cNvSpPr>
          <p:nvPr>
            <p:ph type="body"/>
          </p:nvPr>
        </p:nvSpPr>
        <p:spPr>
          <a:xfrm>
            <a:off x="2260800" y="16002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163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60440" y="4357440"/>
            <a:ext cx="1717560" cy="1370160"/>
          </a:xfrm>
          <a:prstGeom prst="rect">
            <a:avLst/>
          </a:prstGeom>
          <a:ln>
            <a:noFill/>
          </a:ln>
        </p:spPr>
      </p:pic>
      <p:pic>
        <p:nvPicPr>
          <p:cNvPr descr="" id="164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456840" y="4357440"/>
            <a:ext cx="1717560" cy="13701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73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352008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7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52008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71756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8" name="PlaceHolder 3"/>
          <p:cNvSpPr>
            <a:spLocks noGrp="1"/>
          </p:cNvSpPr>
          <p:nvPr>
            <p:ph type="body"/>
          </p:nvPr>
        </p:nvSpPr>
        <p:spPr>
          <a:xfrm>
            <a:off x="2260800" y="1600200"/>
            <a:ext cx="171756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subTitle"/>
          </p:nvPr>
        </p:nvSpPr>
        <p:spPr>
          <a:xfrm>
            <a:off x="457200" y="320040"/>
            <a:ext cx="7241760" cy="58057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8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3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4" name="PlaceHolder 4"/>
          <p:cNvSpPr>
            <a:spLocks noGrp="1"/>
          </p:cNvSpPr>
          <p:nvPr>
            <p:ph type="body"/>
          </p:nvPr>
        </p:nvSpPr>
        <p:spPr>
          <a:xfrm>
            <a:off x="2260800" y="1600200"/>
            <a:ext cx="171756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8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71756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7" name="PlaceHolder 3"/>
          <p:cNvSpPr>
            <a:spLocks noGrp="1"/>
          </p:cNvSpPr>
          <p:nvPr>
            <p:ph type="body"/>
          </p:nvPr>
        </p:nvSpPr>
        <p:spPr>
          <a:xfrm>
            <a:off x="2260800" y="16002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8" name="PlaceHolder 4"/>
          <p:cNvSpPr>
            <a:spLocks noGrp="1"/>
          </p:cNvSpPr>
          <p:nvPr>
            <p:ph type="body"/>
          </p:nvPr>
        </p:nvSpPr>
        <p:spPr>
          <a:xfrm>
            <a:off x="2260800" y="39636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91" name="PlaceHolder 3"/>
          <p:cNvSpPr>
            <a:spLocks noGrp="1"/>
          </p:cNvSpPr>
          <p:nvPr>
            <p:ph type="body"/>
          </p:nvPr>
        </p:nvSpPr>
        <p:spPr>
          <a:xfrm>
            <a:off x="2260800" y="16002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92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35197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5200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95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35200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98" name="PlaceHolder 3"/>
          <p:cNvSpPr>
            <a:spLocks noGrp="1"/>
          </p:cNvSpPr>
          <p:nvPr>
            <p:ph type="body"/>
          </p:nvPr>
        </p:nvSpPr>
        <p:spPr>
          <a:xfrm>
            <a:off x="2260800" y="16002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99" name="PlaceHolder 4"/>
          <p:cNvSpPr>
            <a:spLocks noGrp="1"/>
          </p:cNvSpPr>
          <p:nvPr>
            <p:ph type="body"/>
          </p:nvPr>
        </p:nvSpPr>
        <p:spPr>
          <a:xfrm>
            <a:off x="2260800" y="39636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0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320040"/>
            <a:ext cx="7241760" cy="58057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0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3" name="PlaceHolder 3"/>
          <p:cNvSpPr>
            <a:spLocks noGrp="1"/>
          </p:cNvSpPr>
          <p:nvPr>
            <p:ph type="body"/>
          </p:nvPr>
        </p:nvSpPr>
        <p:spPr>
          <a:xfrm>
            <a:off x="2260800" y="16002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204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60440" y="4357440"/>
            <a:ext cx="1717560" cy="1370160"/>
          </a:xfrm>
          <a:prstGeom prst="rect">
            <a:avLst/>
          </a:prstGeom>
          <a:ln>
            <a:noFill/>
          </a:ln>
        </p:spPr>
      </p:pic>
      <p:pic>
        <p:nvPicPr>
          <p:cNvPr descr="" id="205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456840" y="4357440"/>
            <a:ext cx="1717560" cy="13701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2260800" y="1600200"/>
            <a:ext cx="171756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71756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2260800" y="16002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2260800" y="39636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2260800" y="1600200"/>
            <a:ext cx="17175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35197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5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8.jpe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1.jpe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4.jpeg"/><Relationship Id="rId3" Type="http://schemas.openxmlformats.org/officeDocument/2006/relationships/slideLayout" Target="../slideLayouts/slideLayout49.xml"/><Relationship Id="rId4" Type="http://schemas.openxmlformats.org/officeDocument/2006/relationships/slideLayout" Target="../slideLayouts/slideLayout50.xml"/><Relationship Id="rId5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 flipH="1">
            <a:off x="8152560" y="0"/>
            <a:ext cx="990360" cy="6857640"/>
          </a:xfrm>
          <a:prstGeom prst="rect">
            <a:avLst/>
          </a:prstGeom>
          <a:blipFill>
            <a:blip r:embed="rId2"/>
            <a:tile/>
          </a:blipFill>
          <a:ln>
            <a:noFill/>
          </a:ln>
        </p:spPr>
      </p:sp>
      <p:sp>
        <p:nvSpPr>
          <p:cNvPr id="1" name="CustomShape 2"/>
          <p:cNvSpPr/>
          <p:nvPr/>
        </p:nvSpPr>
        <p:spPr>
          <a:xfrm flipH="1">
            <a:off x="2666160" y="0"/>
            <a:ext cx="6476760" cy="6857640"/>
          </a:xfrm>
          <a:prstGeom prst="rect">
            <a:avLst/>
          </a:prstGeom>
          <a:blipFill>
            <a:blip r:embed="rId3"/>
            <a:tile/>
          </a:blipFill>
          <a:ln>
            <a:noFill/>
          </a:ln>
        </p:spPr>
      </p:sp>
      <p:sp>
        <p:nvSpPr>
          <p:cNvPr id="2" name="Line 3"/>
          <p:cNvSpPr/>
          <p:nvPr/>
        </p:nvSpPr>
        <p:spPr>
          <a:xfrm flipV="1">
            <a:off x="2666880" y="0"/>
            <a:ext cx="0" cy="6858000"/>
          </a:xfrm>
          <a:prstGeom prst="line">
            <a:avLst/>
          </a:prstGeom>
          <a:ln w="11520">
            <a:solidFill>
              <a:srgbClr val="f9f9f9"/>
            </a:solidFill>
            <a:miter/>
          </a:ln>
        </p:spPr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3366720" y="533520"/>
            <a:ext cx="5105160" cy="2867760"/>
          </a:xfrm>
          <a:prstGeom prst="rect">
            <a:avLst/>
          </a:prstGeom>
        </p:spPr>
        <p:txBody>
          <a:bodyPr anchor="b" bIns="0" lIns="45720" rIns="45720" tIns="0"/>
          <a:p>
            <a:pPr algn="r">
              <a:lnSpc>
                <a:spcPct val="100000"/>
              </a:lnSpc>
            </a:pPr>
            <a:r>
              <a:rPr b="1" lang="pl-PL" sz="4200">
                <a:solidFill>
                  <a:srgbClr val="5d194f"/>
                </a:solidFill>
                <a:latin typeface="Trebuchet MS"/>
              </a:rPr>
              <a:t>Klicken Sie, um das Format des Titeltextes zu bearbeitenKliknij, aby edytować styl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dt"/>
          </p:nvPr>
        </p:nvSpPr>
        <p:spPr>
          <a:xfrm>
            <a:off x="5871240" y="6558120"/>
            <a:ext cx="2001960" cy="226440"/>
          </a:xfrm>
          <a:prstGeom prst="rect">
            <a:avLst/>
          </a:prstGeom>
        </p:spPr>
        <p:txBody>
          <a:bodyPr anchor="b" bIns="0" lIns="90000" rIns="90000" tIns="0"/>
          <a:p>
            <a:pPr>
              <a:lnSpc>
                <a:spcPct val="100000"/>
              </a:lnSpc>
            </a:pPr>
            <a:r>
              <a:rPr lang="de-DE" sz="1000">
                <a:solidFill>
                  <a:srgbClr val="ffffff"/>
                </a:solidFill>
                <a:latin typeface="Trebuchet MS"/>
              </a:rPr>
              <a:t>12.09.16</a:t>
            </a:r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ftr"/>
          </p:nvPr>
        </p:nvSpPr>
        <p:spPr>
          <a:xfrm>
            <a:off x="2819520" y="6558120"/>
            <a:ext cx="2927520" cy="228240"/>
          </a:xfrm>
          <a:prstGeom prst="rect">
            <a:avLst/>
          </a:prstGeom>
        </p:spPr>
        <p:txBody>
          <a:bodyPr anchor="b" bIns="0" lIns="90000" rIns="90000" tIns="0"/>
          <a:p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sldNum"/>
          </p:nvPr>
        </p:nvSpPr>
        <p:spPr>
          <a:xfrm>
            <a:off x="7880760" y="6556320"/>
            <a:ext cx="587880" cy="228240"/>
          </a:xfrm>
          <a:prstGeom prst="rect">
            <a:avLst/>
          </a:prstGeom>
        </p:spPr>
        <p:txBody>
          <a:bodyPr anchor="b" bIns="0" lIns="0" rIns="0" tIns="0"/>
          <a:p>
            <a:pPr>
              <a:lnSpc>
                <a:spcPct val="100000"/>
              </a:lnSpc>
            </a:pPr>
            <a:fld id="{6616E3CB-1B13-48BA-BDFA-70B95266F21C}" type="slidenum">
              <a:rPr lang="de-DE" sz="1100">
                <a:solidFill>
                  <a:srgbClr val="ffffff"/>
                </a:solidFill>
                <a:latin typeface="Trebuchet MS"/>
              </a:rPr>
              <a:t>&lt;Nummer&gt;</a:t>
            </a:fld>
            <a:endParaRPr/>
          </a:p>
        </p:txBody>
      </p:sp>
      <p:sp>
        <p:nvSpPr>
          <p:cNvPr id="7" name="PlaceHolder 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pl-PL"/>
              <a:t>Klicken Sie, um die Formate des Gliederungstextes zu bearbeiten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l-PL"/>
              <a:t>Zweite Gliederungsebene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l-PL"/>
              <a:t>Dritte Gliederungsebene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l-PL"/>
              <a:t>Vierte Gliederungsebene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l-PL"/>
              <a:t>Fünfte Gliederungsebene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l-PL"/>
              <a:t>Sechste Gliederungsebene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pl-PL"/>
              <a:t>Siebente Gliederungsebene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 flipH="1">
            <a:off x="8152560" y="0"/>
            <a:ext cx="990360" cy="6857640"/>
          </a:xfrm>
          <a:prstGeom prst="rect">
            <a:avLst/>
          </a:prstGeom>
          <a:blipFill>
            <a:blip r:embed="rId2"/>
            <a:tile/>
          </a:blipFill>
          <a:ln>
            <a:noFill/>
          </a:ln>
        </p:spPr>
      </p:sp>
      <p:sp>
        <p:nvSpPr>
          <p:cNvPr id="43" name="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8520" cy="1142640"/>
          </a:xfrm>
          <a:prstGeom prst="rect">
            <a:avLst/>
          </a:prstGeom>
        </p:spPr>
        <p:txBody>
          <a:bodyPr anchor="b" bIns="0" lIns="45720" rIns="45720" tIns="0"/>
          <a:p>
            <a:pPr>
              <a:lnSpc>
                <a:spcPct val="100000"/>
              </a:lnSpc>
            </a:pPr>
            <a:r>
              <a:rPr b="1" lang="pl-PL" sz="3800">
                <a:solidFill>
                  <a:srgbClr val="5d194f"/>
                </a:solidFill>
                <a:latin typeface="Trebuchet MS"/>
              </a:rPr>
              <a:t>Klicken Sie, um das Format des Titeltextes zu bearbeitenKliknij, aby edytować styl</a:t>
            </a:r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57200" y="1609560"/>
            <a:ext cx="7238520" cy="48459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25000"/>
              <a:buFont typeface="StarSymbol"/>
              <a:buChar char=""/>
            </a:pPr>
            <a:r>
              <a:rPr lang="pl-PL" sz="2600">
                <a:solidFill>
                  <a:srgbClr val="000000"/>
                </a:solidFill>
                <a:latin typeface="Trebuchet MS"/>
              </a:rPr>
              <a:t>Klicken Sie, um die Formate des Gliederungstextes zu bearbeiten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l-PL" sz="2600">
                <a:solidFill>
                  <a:srgbClr val="000000"/>
                </a:solidFill>
                <a:latin typeface="Trebuchet MS"/>
              </a:rPr>
              <a:t>Zweite Gliederungsebene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l-PL" sz="2600">
                <a:solidFill>
                  <a:srgbClr val="000000"/>
                </a:solidFill>
                <a:latin typeface="Trebuchet MS"/>
              </a:rPr>
              <a:t>Dritte Gliederungsebene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l-PL" sz="2600">
                <a:solidFill>
                  <a:srgbClr val="000000"/>
                </a:solidFill>
                <a:latin typeface="Trebuchet MS"/>
              </a:rPr>
              <a:t>Vierte Gliederungsebene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l-PL" sz="2600">
                <a:solidFill>
                  <a:srgbClr val="000000"/>
                </a:solidFill>
                <a:latin typeface="Trebuchet MS"/>
              </a:rPr>
              <a:t>Fünfte Gliederungsebene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l-PL" sz="2600">
                <a:solidFill>
                  <a:srgbClr val="000000"/>
                </a:solidFill>
                <a:latin typeface="Trebuchet MS"/>
              </a:rPr>
              <a:t>Sechste Gliederungsebene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"/>
            </a:pPr>
            <a:r>
              <a:rPr lang="pl-PL" sz="2600">
                <a:solidFill>
                  <a:srgbClr val="000000"/>
                </a:solidFill>
                <a:latin typeface="Trebuchet MS"/>
              </a:rPr>
              <a:t>Siebente GliederungsebeneKliknij, aby edytować style wzorca tekstu</a:t>
            </a:r>
            <a:endParaRPr/>
          </a:p>
          <a:p>
            <a:pPr lvl="1">
              <a:lnSpc>
                <a:spcPct val="100000"/>
              </a:lnSpc>
              <a:buSzPct val="25000"/>
              <a:buFont charset="2" typeface="Wingdings 2"/>
              <a:buChar char=""/>
            </a:pPr>
            <a:r>
              <a:rPr lang="pl-PL" sz="2300">
                <a:solidFill>
                  <a:srgbClr val="6f6f6f"/>
                </a:solidFill>
                <a:latin typeface="Trebuchet MS"/>
              </a:rPr>
              <a:t>Drugi poziom</a:t>
            </a:r>
            <a:endParaRPr/>
          </a:p>
          <a:p>
            <a:pPr lvl="2">
              <a:lnSpc>
                <a:spcPct val="100000"/>
              </a:lnSpc>
              <a:buSzPct val="25000"/>
              <a:buFont charset="2" typeface="Wingdings"/>
              <a:buChar char=""/>
            </a:pPr>
            <a:r>
              <a:rPr lang="pl-PL" sz="2000">
                <a:solidFill>
                  <a:srgbClr val="000000"/>
                </a:solidFill>
                <a:latin typeface="Trebuchet MS"/>
              </a:rPr>
              <a:t>Trzeci poziom</a:t>
            </a:r>
            <a:endParaRPr/>
          </a:p>
          <a:p>
            <a:pPr lvl="3"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pl-PL" sz="2000">
                <a:solidFill>
                  <a:srgbClr val="6f6f6f"/>
                </a:solidFill>
                <a:latin typeface="Trebuchet MS"/>
              </a:rPr>
              <a:t>Czwarty poziom</a:t>
            </a:r>
            <a:endParaRPr/>
          </a:p>
          <a:p>
            <a:pPr lvl="4">
              <a:lnSpc>
                <a:spcPct val="100000"/>
              </a:lnSpc>
              <a:buSzPct val="25000"/>
              <a:buFont charset="2" typeface="Wingdings"/>
              <a:buChar char=""/>
            </a:pPr>
            <a:r>
              <a:rPr lang="pl-PL">
                <a:solidFill>
                  <a:srgbClr val="000000"/>
                </a:solidFill>
                <a:latin typeface="Trebuchet MS"/>
              </a:rPr>
              <a:t>Piąty poziom</a:t>
            </a:r>
            <a:endParaRPr/>
          </a:p>
        </p:txBody>
      </p:sp>
      <p:sp>
        <p:nvSpPr>
          <p:cNvPr id="45" name="PlaceHolder 4"/>
          <p:cNvSpPr>
            <a:spLocks noGrp="1"/>
          </p:cNvSpPr>
          <p:nvPr>
            <p:ph type="dt"/>
          </p:nvPr>
        </p:nvSpPr>
        <p:spPr>
          <a:xfrm>
            <a:off x="4245840" y="6558120"/>
            <a:ext cx="2001960" cy="226440"/>
          </a:xfrm>
          <a:prstGeom prst="rect">
            <a:avLst/>
          </a:prstGeom>
        </p:spPr>
        <p:txBody>
          <a:bodyPr anchor="b" bIns="0" lIns="90000" rIns="90000" tIns="0"/>
          <a:p>
            <a:pPr>
              <a:lnSpc>
                <a:spcPct val="100000"/>
              </a:lnSpc>
            </a:pPr>
            <a:r>
              <a:rPr lang="de-DE" sz="1000">
                <a:solidFill>
                  <a:srgbClr val="b13f9a"/>
                </a:solidFill>
                <a:latin typeface="Trebuchet MS"/>
              </a:rPr>
              <a:t>12.09.16</a:t>
            </a:r>
            <a:endParaRPr/>
          </a:p>
        </p:txBody>
      </p:sp>
      <p:sp>
        <p:nvSpPr>
          <p:cNvPr id="46" name="PlaceHolder 5"/>
          <p:cNvSpPr>
            <a:spLocks noGrp="1"/>
          </p:cNvSpPr>
          <p:nvPr>
            <p:ph type="ftr"/>
          </p:nvPr>
        </p:nvSpPr>
        <p:spPr>
          <a:xfrm>
            <a:off x="457200" y="6558120"/>
            <a:ext cx="3657240" cy="228240"/>
          </a:xfrm>
          <a:prstGeom prst="rect">
            <a:avLst/>
          </a:prstGeom>
        </p:spPr>
        <p:txBody>
          <a:bodyPr anchor="b" bIns="0" lIns="90000" rIns="90000" tIns="0"/>
          <a:p>
            <a:endParaRPr/>
          </a:p>
        </p:txBody>
      </p:sp>
      <p:sp>
        <p:nvSpPr>
          <p:cNvPr id="47" name="PlaceHolder 6"/>
          <p:cNvSpPr>
            <a:spLocks noGrp="1"/>
          </p:cNvSpPr>
          <p:nvPr>
            <p:ph type="sldNum"/>
          </p:nvPr>
        </p:nvSpPr>
        <p:spPr>
          <a:xfrm>
            <a:off x="6251400" y="6556320"/>
            <a:ext cx="587880" cy="228240"/>
          </a:xfrm>
          <a:prstGeom prst="rect">
            <a:avLst/>
          </a:prstGeom>
        </p:spPr>
        <p:txBody>
          <a:bodyPr anchor="b" bIns="0" lIns="0" rIns="0" tIns="0"/>
          <a:p>
            <a:pPr algn="r">
              <a:lnSpc>
                <a:spcPct val="100000"/>
              </a:lnSpc>
            </a:pPr>
            <a:fld id="{D61BCD08-F41C-462B-B476-6B1C3F3DC86F}" type="slidenum">
              <a:rPr lang="de-DE" sz="1100">
                <a:solidFill>
                  <a:srgbClr val="b13f9a"/>
                </a:solidFill>
                <a:latin typeface="Trebuchet MS"/>
              </a:rPr>
              <a:t>&lt;Nummer&gt;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 flipH="1">
            <a:off x="8152560" y="0"/>
            <a:ext cx="990360" cy="6857640"/>
          </a:xfrm>
          <a:prstGeom prst="rect">
            <a:avLst/>
          </a:prstGeom>
          <a:blipFill>
            <a:blip r:embed="rId2"/>
            <a:tile/>
          </a:blipFill>
          <a:ln>
            <a:noFill/>
          </a:ln>
        </p:spPr>
      </p:sp>
      <p:sp>
        <p:nvSpPr>
          <p:cNvPr id="83" name="PlaceHolder 2"/>
          <p:cNvSpPr>
            <a:spLocks noGrp="1"/>
          </p:cNvSpPr>
          <p:nvPr>
            <p:ph type="dt"/>
          </p:nvPr>
        </p:nvSpPr>
        <p:spPr>
          <a:xfrm>
            <a:off x="4245840" y="6558120"/>
            <a:ext cx="2001960" cy="226440"/>
          </a:xfrm>
          <a:prstGeom prst="rect">
            <a:avLst/>
          </a:prstGeom>
        </p:spPr>
        <p:txBody>
          <a:bodyPr anchor="b" bIns="0" lIns="90000" rIns="90000" tIns="0"/>
          <a:p>
            <a:pPr>
              <a:lnSpc>
                <a:spcPct val="100000"/>
              </a:lnSpc>
            </a:pPr>
            <a:r>
              <a:rPr lang="de-DE" sz="1000">
                <a:solidFill>
                  <a:srgbClr val="b13f9a"/>
                </a:solidFill>
                <a:latin typeface="Trebuchet MS"/>
              </a:rPr>
              <a:t>12.09.16</a:t>
            </a:r>
            <a:endParaRPr/>
          </a:p>
        </p:txBody>
      </p:sp>
      <p:sp>
        <p:nvSpPr>
          <p:cNvPr id="84" name="PlaceHolder 3"/>
          <p:cNvSpPr>
            <a:spLocks noGrp="1"/>
          </p:cNvSpPr>
          <p:nvPr>
            <p:ph type="ftr"/>
          </p:nvPr>
        </p:nvSpPr>
        <p:spPr>
          <a:xfrm>
            <a:off x="457200" y="6558120"/>
            <a:ext cx="3657240" cy="228240"/>
          </a:xfrm>
          <a:prstGeom prst="rect">
            <a:avLst/>
          </a:prstGeom>
        </p:spPr>
        <p:txBody>
          <a:bodyPr anchor="b" bIns="0" lIns="90000" rIns="90000" tIns="0"/>
          <a:p>
            <a:endParaRPr/>
          </a:p>
        </p:txBody>
      </p:sp>
      <p:sp>
        <p:nvSpPr>
          <p:cNvPr id="85" name="PlaceHolder 4"/>
          <p:cNvSpPr>
            <a:spLocks noGrp="1"/>
          </p:cNvSpPr>
          <p:nvPr>
            <p:ph type="sldNum"/>
          </p:nvPr>
        </p:nvSpPr>
        <p:spPr>
          <a:xfrm>
            <a:off x="6251400" y="6556320"/>
            <a:ext cx="587880" cy="228240"/>
          </a:xfrm>
          <a:prstGeom prst="rect">
            <a:avLst/>
          </a:prstGeom>
        </p:spPr>
        <p:txBody>
          <a:bodyPr anchor="b" bIns="0" lIns="0" rIns="0" tIns="0"/>
          <a:p>
            <a:pPr algn="r">
              <a:lnSpc>
                <a:spcPct val="100000"/>
              </a:lnSpc>
            </a:pPr>
            <a:fld id="{E24203CC-2348-44B8-9473-C6EDCE295ACC}" type="slidenum">
              <a:rPr lang="de-DE" sz="1100">
                <a:solidFill>
                  <a:srgbClr val="b13f9a"/>
                </a:solidFill>
                <a:latin typeface="Trebuchet MS"/>
              </a:rPr>
              <a:t>&lt;Nummer&gt;</a:t>
            </a:fld>
            <a:endParaRPr/>
          </a:p>
        </p:txBody>
      </p:sp>
      <p:sp>
        <p:nvSpPr>
          <p:cNvPr id="86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pl-PL"/>
              <a:t>Klicken Sie, um das Format des Titeltextes zu bearbeiten</a:t>
            </a:r>
            <a:endParaRPr/>
          </a:p>
        </p:txBody>
      </p:sp>
      <p:sp>
        <p:nvSpPr>
          <p:cNvPr id="87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pl-PL"/>
              <a:t>Klicken Sie, um die Formate des Gliederungstextes zu bearbeiten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l-PL"/>
              <a:t>Zweite Gliederungsebene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l-PL"/>
              <a:t>Dritte Gliederungsebene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l-PL"/>
              <a:t>Vierte Gliederungsebene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l-PL"/>
              <a:t>Fünfte Gliederungsebene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l-PL"/>
              <a:t>Sechste Gliederungsebene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pl-PL"/>
              <a:t>Siebente Gliederungsebene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 flipH="1">
            <a:off x="8152560" y="0"/>
            <a:ext cx="990360" cy="6857640"/>
          </a:xfrm>
          <a:prstGeom prst="rect">
            <a:avLst/>
          </a:prstGeom>
          <a:blipFill>
            <a:blip r:embed="rId2"/>
            <a:tile/>
          </a:blipFill>
          <a:ln>
            <a:noFill/>
          </a:ln>
        </p:spPr>
      </p:sp>
      <p:sp>
        <p:nvSpPr>
          <p:cNvPr id="123" name="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2640"/>
          </a:xfrm>
          <a:prstGeom prst="rect">
            <a:avLst/>
          </a:prstGeom>
        </p:spPr>
        <p:txBody>
          <a:bodyPr anchor="b" bIns="0" lIns="45720" rIns="45720" tIns="0"/>
          <a:p>
            <a:pPr>
              <a:lnSpc>
                <a:spcPct val="100000"/>
              </a:lnSpc>
            </a:pPr>
            <a:r>
              <a:rPr b="1" lang="pl-PL" sz="3800">
                <a:solidFill>
                  <a:srgbClr val="5d194f"/>
                </a:solidFill>
                <a:latin typeface="Trebuchet MS"/>
              </a:rPr>
              <a:t>Klicken Sie, um das Format des Titeltextes zu bearbeitenKliknij, aby edytować styl</a:t>
            </a:r>
            <a:endParaRPr/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457200" y="5867280"/>
            <a:ext cx="3520080" cy="4568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buSzPct val="25000"/>
              <a:buFont typeface="StarSymbol"/>
              <a:buChar char=""/>
            </a:pPr>
            <a:r>
              <a:rPr b="1" lang="pl-PL">
                <a:solidFill>
                  <a:srgbClr val="ffffff"/>
                </a:solidFill>
                <a:latin typeface="Trebuchet MS"/>
              </a:rPr>
              <a:t>Klicken Sie, um die Formate des Gliederungstextes zu bearbeiten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b="1" lang="pl-PL">
                <a:solidFill>
                  <a:srgbClr val="ffffff"/>
                </a:solidFill>
                <a:latin typeface="Trebuchet MS"/>
              </a:rPr>
              <a:t>Zweite Gliederungsebene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b="1" lang="pl-PL">
                <a:solidFill>
                  <a:srgbClr val="ffffff"/>
                </a:solidFill>
                <a:latin typeface="Trebuchet MS"/>
              </a:rPr>
              <a:t>Dritte Gliederungsebene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b="1" lang="pl-PL">
                <a:solidFill>
                  <a:srgbClr val="ffffff"/>
                </a:solidFill>
                <a:latin typeface="Trebuchet MS"/>
              </a:rPr>
              <a:t>Vierte Gliederungsebene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b="1" lang="pl-PL">
                <a:solidFill>
                  <a:srgbClr val="ffffff"/>
                </a:solidFill>
                <a:latin typeface="Trebuchet MS"/>
              </a:rPr>
              <a:t>Fünfte Gliederungsebene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b="1" lang="pl-PL">
                <a:solidFill>
                  <a:srgbClr val="ffffff"/>
                </a:solidFill>
                <a:latin typeface="Trebuchet MS"/>
              </a:rPr>
              <a:t>Sechste Gliederungsebene</a:t>
            </a:r>
            <a:endParaRPr/>
          </a:p>
          <a:p>
            <a:pPr>
              <a:lnSpc>
                <a:spcPct val="100000"/>
              </a:lnSpc>
            </a:pPr>
            <a:r>
              <a:rPr b="1" lang="pl-PL">
                <a:solidFill>
                  <a:srgbClr val="ffffff"/>
                </a:solidFill>
                <a:latin typeface="Trebuchet MS"/>
              </a:rPr>
              <a:t>Siebente GliederungsebeneKliknij, aby edytować style wzorca tekstu</a:t>
            </a:r>
            <a:endParaRPr/>
          </a:p>
        </p:txBody>
      </p:sp>
      <p:sp>
        <p:nvSpPr>
          <p:cNvPr id="125" name="PlaceHolder 4"/>
          <p:cNvSpPr>
            <a:spLocks noGrp="1"/>
          </p:cNvSpPr>
          <p:nvPr>
            <p:ph type="body"/>
          </p:nvPr>
        </p:nvSpPr>
        <p:spPr>
          <a:xfrm>
            <a:off x="4178880" y="5867280"/>
            <a:ext cx="3520080" cy="456840"/>
          </a:xfrm>
          <a:prstGeom prst="rect">
            <a:avLst/>
          </a:prstGeom>
        </p:spPr>
        <p:txBody>
          <a:bodyPr anchor="ctr" bIns="0" lIns="90000" rIns="90000" tIns="0"/>
          <a:p>
            <a:pPr>
              <a:buSzPct val="25000"/>
              <a:buFont typeface="StarSymbol"/>
              <a:buChar char=""/>
            </a:pPr>
            <a:r>
              <a:rPr b="1" lang="pl-PL">
                <a:solidFill>
                  <a:srgbClr val="ffffff"/>
                </a:solidFill>
                <a:latin typeface="Trebuchet MS"/>
              </a:rPr>
              <a:t>Klicken Sie, um die Formate des Gliederungstextes zu bearbeiten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b="1" lang="pl-PL">
                <a:solidFill>
                  <a:srgbClr val="ffffff"/>
                </a:solidFill>
                <a:latin typeface="Trebuchet MS"/>
              </a:rPr>
              <a:t>Zweite Gliederungsebene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b="1" lang="pl-PL">
                <a:solidFill>
                  <a:srgbClr val="ffffff"/>
                </a:solidFill>
                <a:latin typeface="Trebuchet MS"/>
              </a:rPr>
              <a:t>Dritte Gliederungsebene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b="1" lang="pl-PL">
                <a:solidFill>
                  <a:srgbClr val="ffffff"/>
                </a:solidFill>
                <a:latin typeface="Trebuchet MS"/>
              </a:rPr>
              <a:t>Vierte Gliederungsebene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b="1" lang="pl-PL">
                <a:solidFill>
                  <a:srgbClr val="ffffff"/>
                </a:solidFill>
                <a:latin typeface="Trebuchet MS"/>
              </a:rPr>
              <a:t>Fünfte Gliederungsebene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b="1" lang="pl-PL">
                <a:solidFill>
                  <a:srgbClr val="ffffff"/>
                </a:solidFill>
                <a:latin typeface="Trebuchet MS"/>
              </a:rPr>
              <a:t>Sechste Gliederungsebene</a:t>
            </a:r>
            <a:endParaRPr/>
          </a:p>
          <a:p>
            <a:pPr>
              <a:lnSpc>
                <a:spcPct val="100000"/>
              </a:lnSpc>
            </a:pPr>
            <a:r>
              <a:rPr b="1" lang="pl-PL">
                <a:solidFill>
                  <a:srgbClr val="ffffff"/>
                </a:solidFill>
                <a:latin typeface="Trebuchet MS"/>
              </a:rPr>
              <a:t>Siebente GliederungsebeneKliknij, aby edytować style wzorca tekstu</a:t>
            </a:r>
            <a:endParaRPr/>
          </a:p>
        </p:txBody>
      </p:sp>
      <p:sp>
        <p:nvSpPr>
          <p:cNvPr id="126" name="PlaceHolder 5"/>
          <p:cNvSpPr>
            <a:spLocks noGrp="1"/>
          </p:cNvSpPr>
          <p:nvPr>
            <p:ph type="body"/>
          </p:nvPr>
        </p:nvSpPr>
        <p:spPr>
          <a:xfrm>
            <a:off x="457200" y="1711800"/>
            <a:ext cx="3520080" cy="4114440"/>
          </a:xfrm>
          <a:prstGeom prst="rect">
            <a:avLst/>
          </a:prstGeom>
        </p:spPr>
        <p:txBody>
          <a:bodyPr anchor="b" bIns="0" lIns="90000" rIns="90000" tIns="0"/>
          <a:p>
            <a:pPr>
              <a:buSzPct val="25000"/>
              <a:buFont typeface="StarSymbol"/>
              <a:buChar char=""/>
            </a:pPr>
            <a:r>
              <a:rPr lang="pl-PL" sz="2400">
                <a:solidFill>
                  <a:srgbClr val="b13f9a"/>
                </a:solidFill>
                <a:latin typeface="Trebuchet MS"/>
              </a:rPr>
              <a:t>Klicken Sie, um die Formate des Gliederungstextes zu bearbeiten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l-PL" sz="2400">
                <a:solidFill>
                  <a:srgbClr val="b13f9a"/>
                </a:solidFill>
                <a:latin typeface="Trebuchet MS"/>
              </a:rPr>
              <a:t>Zweite Gliederungsebene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l-PL" sz="2400">
                <a:solidFill>
                  <a:srgbClr val="b13f9a"/>
                </a:solidFill>
                <a:latin typeface="Trebuchet MS"/>
              </a:rPr>
              <a:t>Dritte Gliederungsebene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l-PL" sz="2400">
                <a:solidFill>
                  <a:srgbClr val="b13f9a"/>
                </a:solidFill>
                <a:latin typeface="Trebuchet MS"/>
              </a:rPr>
              <a:t>Vierte Gliederungsebene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l-PL" sz="2400">
                <a:solidFill>
                  <a:srgbClr val="b13f9a"/>
                </a:solidFill>
                <a:latin typeface="Trebuchet MS"/>
              </a:rPr>
              <a:t>Fünfte Gliederungsebene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l-PL" sz="2400">
                <a:solidFill>
                  <a:srgbClr val="b13f9a"/>
                </a:solidFill>
                <a:latin typeface="Trebuchet MS"/>
              </a:rPr>
              <a:t>Sechste Gliederungsebene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"/>
            </a:pPr>
            <a:r>
              <a:rPr lang="pl-PL" sz="2400">
                <a:solidFill>
                  <a:srgbClr val="b13f9a"/>
                </a:solidFill>
                <a:latin typeface="Trebuchet MS"/>
              </a:rPr>
              <a:t>Siebente GliederungsebeneKliknij, aby edytować style wzorca tekstu</a:t>
            </a:r>
            <a:endParaRPr/>
          </a:p>
          <a:p>
            <a:pPr lvl="1">
              <a:lnSpc>
                <a:spcPct val="100000"/>
              </a:lnSpc>
              <a:buSzPct val="25000"/>
              <a:buFont charset="2" typeface="Wingdings 2"/>
              <a:buChar char=""/>
            </a:pPr>
            <a:r>
              <a:rPr lang="pl-PL" sz="2000">
                <a:solidFill>
                  <a:srgbClr val="6f6f6f"/>
                </a:solidFill>
                <a:latin typeface="Trebuchet MS"/>
              </a:rPr>
              <a:t>Drugi poziom</a:t>
            </a:r>
            <a:endParaRPr/>
          </a:p>
          <a:p>
            <a:pPr lvl="2">
              <a:lnSpc>
                <a:spcPct val="100000"/>
              </a:lnSpc>
              <a:buSzPct val="25000"/>
              <a:buFont charset="2" typeface="Wingdings"/>
              <a:buChar char=""/>
            </a:pPr>
            <a:r>
              <a:rPr lang="pl-PL">
                <a:solidFill>
                  <a:srgbClr val="000000"/>
                </a:solidFill>
                <a:latin typeface="Trebuchet MS"/>
              </a:rPr>
              <a:t>Trzeci poziom</a:t>
            </a:r>
            <a:endParaRPr/>
          </a:p>
          <a:p>
            <a:pPr lvl="3"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pl-PL" sz="1600">
                <a:solidFill>
                  <a:srgbClr val="6f6f6f"/>
                </a:solidFill>
                <a:latin typeface="Trebuchet MS"/>
              </a:rPr>
              <a:t>Czwarty poziom</a:t>
            </a:r>
            <a:endParaRPr/>
          </a:p>
          <a:p>
            <a:pPr lvl="4">
              <a:lnSpc>
                <a:spcPct val="100000"/>
              </a:lnSpc>
              <a:buSzPct val="25000"/>
              <a:buFont charset="2" typeface="Wingdings"/>
              <a:buChar char=""/>
            </a:pPr>
            <a:r>
              <a:rPr lang="pl-PL" sz="1600">
                <a:solidFill>
                  <a:srgbClr val="000000"/>
                </a:solidFill>
                <a:latin typeface="Trebuchet MS"/>
              </a:rPr>
              <a:t>Piąty poziom</a:t>
            </a:r>
            <a:endParaRPr/>
          </a:p>
        </p:txBody>
      </p:sp>
      <p:sp>
        <p:nvSpPr>
          <p:cNvPr id="127" name="PlaceHolder 6"/>
          <p:cNvSpPr>
            <a:spLocks noGrp="1"/>
          </p:cNvSpPr>
          <p:nvPr>
            <p:ph type="body"/>
          </p:nvPr>
        </p:nvSpPr>
        <p:spPr>
          <a:xfrm>
            <a:off x="4178880" y="1711800"/>
            <a:ext cx="3520080" cy="4114440"/>
          </a:xfrm>
          <a:prstGeom prst="rect">
            <a:avLst/>
          </a:prstGeom>
        </p:spPr>
        <p:txBody>
          <a:bodyPr anchor="b" bIns="0" lIns="0" rIns="0" tIns="0"/>
          <a:p>
            <a:pPr>
              <a:buSzPct val="25000"/>
              <a:buFont typeface="StarSymbol"/>
              <a:buChar char=""/>
            </a:pPr>
            <a:r>
              <a:rPr lang="pl-PL" sz="2400">
                <a:solidFill>
                  <a:srgbClr val="b13f9a"/>
                </a:solidFill>
                <a:latin typeface="Trebuchet MS"/>
              </a:rPr>
              <a:t>Klicken Sie, um die Formate des Gliederungstextes zu bearbeiten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l-PL" sz="2400">
                <a:solidFill>
                  <a:srgbClr val="b13f9a"/>
                </a:solidFill>
                <a:latin typeface="Trebuchet MS"/>
              </a:rPr>
              <a:t>Zweite Gliederungsebene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l-PL" sz="2400">
                <a:solidFill>
                  <a:srgbClr val="b13f9a"/>
                </a:solidFill>
                <a:latin typeface="Trebuchet MS"/>
              </a:rPr>
              <a:t>Dritte Gliederungsebene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l-PL" sz="2400">
                <a:solidFill>
                  <a:srgbClr val="b13f9a"/>
                </a:solidFill>
                <a:latin typeface="Trebuchet MS"/>
              </a:rPr>
              <a:t>Vierte Gliederungsebene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l-PL" sz="2400">
                <a:solidFill>
                  <a:srgbClr val="b13f9a"/>
                </a:solidFill>
                <a:latin typeface="Trebuchet MS"/>
              </a:rPr>
              <a:t>Fünfte Gliederungsebene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l-PL" sz="2400">
                <a:solidFill>
                  <a:srgbClr val="b13f9a"/>
                </a:solidFill>
                <a:latin typeface="Trebuchet MS"/>
              </a:rPr>
              <a:t>Sechste Gliederungsebene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"/>
            </a:pPr>
            <a:r>
              <a:rPr lang="pl-PL" sz="2400">
                <a:solidFill>
                  <a:srgbClr val="b13f9a"/>
                </a:solidFill>
                <a:latin typeface="Trebuchet MS"/>
              </a:rPr>
              <a:t>Siebente GliederungsebeneKliknij, aby edytować style wzorca tekstu</a:t>
            </a:r>
            <a:endParaRPr/>
          </a:p>
          <a:p>
            <a:pPr lvl="1">
              <a:lnSpc>
                <a:spcPct val="100000"/>
              </a:lnSpc>
              <a:buSzPct val="25000"/>
              <a:buFont charset="2" typeface="Wingdings 2"/>
              <a:buChar char=""/>
            </a:pPr>
            <a:r>
              <a:rPr lang="pl-PL" sz="2000">
                <a:solidFill>
                  <a:srgbClr val="6f6f6f"/>
                </a:solidFill>
                <a:latin typeface="Trebuchet MS"/>
              </a:rPr>
              <a:t>Drugi poziom</a:t>
            </a:r>
            <a:endParaRPr/>
          </a:p>
          <a:p>
            <a:pPr lvl="2">
              <a:lnSpc>
                <a:spcPct val="100000"/>
              </a:lnSpc>
              <a:buSzPct val="25000"/>
              <a:buFont charset="2" typeface="Wingdings"/>
              <a:buChar char=""/>
            </a:pPr>
            <a:r>
              <a:rPr lang="pl-PL">
                <a:solidFill>
                  <a:srgbClr val="000000"/>
                </a:solidFill>
                <a:latin typeface="Trebuchet MS"/>
              </a:rPr>
              <a:t>Trzeci poziom</a:t>
            </a:r>
            <a:endParaRPr/>
          </a:p>
          <a:p>
            <a:pPr lvl="3"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pl-PL" sz="1600">
                <a:solidFill>
                  <a:srgbClr val="6f6f6f"/>
                </a:solidFill>
                <a:latin typeface="Trebuchet MS"/>
              </a:rPr>
              <a:t>Czwarty poziom</a:t>
            </a:r>
            <a:endParaRPr/>
          </a:p>
          <a:p>
            <a:pPr lvl="4">
              <a:lnSpc>
                <a:spcPct val="100000"/>
              </a:lnSpc>
              <a:buSzPct val="25000"/>
              <a:buFont charset="2" typeface="Wingdings"/>
              <a:buChar char=""/>
            </a:pPr>
            <a:r>
              <a:rPr lang="pl-PL" sz="1600">
                <a:solidFill>
                  <a:srgbClr val="000000"/>
                </a:solidFill>
                <a:latin typeface="Trebuchet MS"/>
              </a:rPr>
              <a:t>Piąty poziom</a:t>
            </a:r>
            <a:endParaRPr/>
          </a:p>
        </p:txBody>
      </p:sp>
      <p:sp>
        <p:nvSpPr>
          <p:cNvPr id="128" name="PlaceHolder 7"/>
          <p:cNvSpPr>
            <a:spLocks noGrp="1"/>
          </p:cNvSpPr>
          <p:nvPr>
            <p:ph type="dt"/>
          </p:nvPr>
        </p:nvSpPr>
        <p:spPr>
          <a:xfrm>
            <a:off x="4245840" y="6558120"/>
            <a:ext cx="2001960" cy="226440"/>
          </a:xfrm>
          <a:prstGeom prst="rect">
            <a:avLst/>
          </a:prstGeom>
        </p:spPr>
        <p:txBody>
          <a:bodyPr anchor="b" bIns="0" lIns="90000" rIns="90000" tIns="0"/>
          <a:p>
            <a:pPr>
              <a:lnSpc>
                <a:spcPct val="100000"/>
              </a:lnSpc>
            </a:pPr>
            <a:r>
              <a:rPr lang="de-DE" sz="2400">
                <a:solidFill>
                  <a:srgbClr val="b13f9a"/>
                </a:solidFill>
                <a:latin typeface="Trebuchet MS"/>
              </a:rPr>
              <a:t>12.09.16</a:t>
            </a:r>
            <a:endParaRPr/>
          </a:p>
        </p:txBody>
      </p:sp>
      <p:sp>
        <p:nvSpPr>
          <p:cNvPr id="129" name="PlaceHolder 8"/>
          <p:cNvSpPr>
            <a:spLocks noGrp="1"/>
          </p:cNvSpPr>
          <p:nvPr>
            <p:ph type="ftr"/>
          </p:nvPr>
        </p:nvSpPr>
        <p:spPr>
          <a:xfrm>
            <a:off x="457200" y="6558120"/>
            <a:ext cx="3657240" cy="228240"/>
          </a:xfrm>
          <a:prstGeom prst="rect">
            <a:avLst/>
          </a:prstGeom>
        </p:spPr>
        <p:txBody>
          <a:bodyPr anchor="b" bIns="0" lIns="90000" rIns="90000" tIns="0"/>
          <a:p>
            <a:endParaRPr/>
          </a:p>
        </p:txBody>
      </p:sp>
      <p:sp>
        <p:nvSpPr>
          <p:cNvPr id="130" name="PlaceHolder 9"/>
          <p:cNvSpPr>
            <a:spLocks noGrp="1"/>
          </p:cNvSpPr>
          <p:nvPr>
            <p:ph type="sldNum"/>
          </p:nvPr>
        </p:nvSpPr>
        <p:spPr>
          <a:xfrm>
            <a:off x="6251400" y="6556320"/>
            <a:ext cx="587880" cy="228240"/>
          </a:xfrm>
          <a:prstGeom prst="rect">
            <a:avLst/>
          </a:prstGeom>
        </p:spPr>
        <p:txBody>
          <a:bodyPr anchor="b" bIns="0" lIns="0" rIns="0" tIns="0"/>
          <a:p>
            <a:pPr>
              <a:lnSpc>
                <a:spcPct val="100000"/>
              </a:lnSpc>
            </a:pPr>
            <a:fld id="{F6565173-330F-4346-8DFA-2508EE383D53}" type="slidenum">
              <a:rPr lang="de-DE" sz="2400">
                <a:solidFill>
                  <a:srgbClr val="b13f9a"/>
                </a:solidFill>
                <a:latin typeface="Trebuchet MS"/>
              </a:rPr>
              <a:t>&lt;Nummer&gt;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 flipH="1">
            <a:off x="8152560" y="0"/>
            <a:ext cx="990360" cy="6857640"/>
          </a:xfrm>
          <a:prstGeom prst="rect">
            <a:avLst/>
          </a:prstGeom>
          <a:blipFill>
            <a:blip r:embed="rId2"/>
            <a:tile/>
          </a:blipFill>
          <a:ln>
            <a:noFill/>
          </a:ln>
        </p:spPr>
      </p:sp>
      <p:sp>
        <p:nvSpPr>
          <p:cNvPr id="166" name="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1760" cy="1142640"/>
          </a:xfrm>
          <a:prstGeom prst="rect">
            <a:avLst/>
          </a:prstGeom>
        </p:spPr>
        <p:txBody>
          <a:bodyPr anchor="b" bIns="0" lIns="45720" rIns="45720" tIns="0"/>
          <a:p>
            <a:pPr>
              <a:lnSpc>
                <a:spcPct val="100000"/>
              </a:lnSpc>
            </a:pPr>
            <a:r>
              <a:rPr b="1" lang="pl-PL" sz="3800">
                <a:solidFill>
                  <a:srgbClr val="5d194f"/>
                </a:solidFill>
                <a:latin typeface="Trebuchet MS"/>
              </a:rPr>
              <a:t>Klicken Sie, um das Format des Titeltextes zu bearbeitenKliknij, aby edytować styl</a:t>
            </a:r>
            <a:endParaRPr/>
          </a:p>
        </p:txBody>
      </p:sp>
      <p:sp>
        <p:nvSpPr>
          <p:cNvPr id="167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352008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25000"/>
              <a:buFont typeface="StarSymbol"/>
              <a:buChar char=""/>
            </a:pPr>
            <a:r>
              <a:rPr lang="pl-PL" sz="2800">
                <a:solidFill>
                  <a:srgbClr val="000000"/>
                </a:solidFill>
                <a:latin typeface="Trebuchet MS"/>
              </a:rPr>
              <a:t>Klicken Sie, um die Formate des Gliederungstextes zu bearbeiten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l-PL" sz="2800">
                <a:solidFill>
                  <a:srgbClr val="000000"/>
                </a:solidFill>
                <a:latin typeface="Trebuchet MS"/>
              </a:rPr>
              <a:t>Zweite Gliederungsebene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l-PL" sz="2800">
                <a:solidFill>
                  <a:srgbClr val="000000"/>
                </a:solidFill>
                <a:latin typeface="Trebuchet MS"/>
              </a:rPr>
              <a:t>Dritte Gliederungsebene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l-PL" sz="2800">
                <a:solidFill>
                  <a:srgbClr val="000000"/>
                </a:solidFill>
                <a:latin typeface="Trebuchet MS"/>
              </a:rPr>
              <a:t>Vierte Gliederungsebene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l-PL" sz="2800">
                <a:solidFill>
                  <a:srgbClr val="000000"/>
                </a:solidFill>
                <a:latin typeface="Trebuchet MS"/>
              </a:rPr>
              <a:t>Fünfte Gliederungsebene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l-PL" sz="2800">
                <a:solidFill>
                  <a:srgbClr val="000000"/>
                </a:solidFill>
                <a:latin typeface="Trebuchet MS"/>
              </a:rPr>
              <a:t>Sechste Gliederungsebene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"/>
            </a:pPr>
            <a:r>
              <a:rPr lang="pl-PL" sz="2800">
                <a:solidFill>
                  <a:srgbClr val="000000"/>
                </a:solidFill>
                <a:latin typeface="Trebuchet MS"/>
              </a:rPr>
              <a:t>Siebente GliederungsebeneKliknij, aby edytować style wzorca tekstu</a:t>
            </a:r>
            <a:endParaRPr/>
          </a:p>
          <a:p>
            <a:pPr lvl="1">
              <a:lnSpc>
                <a:spcPct val="100000"/>
              </a:lnSpc>
              <a:buSzPct val="25000"/>
              <a:buFont charset="2" typeface="Wingdings 2"/>
              <a:buChar char=""/>
            </a:pPr>
            <a:r>
              <a:rPr lang="pl-PL" sz="2400">
                <a:solidFill>
                  <a:srgbClr val="6f6f6f"/>
                </a:solidFill>
                <a:latin typeface="Trebuchet MS"/>
              </a:rPr>
              <a:t>Drugi poziom</a:t>
            </a:r>
            <a:endParaRPr/>
          </a:p>
          <a:p>
            <a:pPr lvl="2">
              <a:lnSpc>
                <a:spcPct val="100000"/>
              </a:lnSpc>
              <a:buSzPct val="25000"/>
              <a:buFont charset="2" typeface="Wingdings"/>
              <a:buChar char=""/>
            </a:pPr>
            <a:r>
              <a:rPr lang="pl-PL" sz="2000">
                <a:solidFill>
                  <a:srgbClr val="000000"/>
                </a:solidFill>
                <a:latin typeface="Trebuchet MS"/>
              </a:rPr>
              <a:t>Trzeci poziom</a:t>
            </a:r>
            <a:endParaRPr/>
          </a:p>
          <a:p>
            <a:pPr lvl="3"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pl-PL">
                <a:solidFill>
                  <a:srgbClr val="6f6f6f"/>
                </a:solidFill>
                <a:latin typeface="Trebuchet MS"/>
              </a:rPr>
              <a:t>Czwarty poziom</a:t>
            </a:r>
            <a:endParaRPr/>
          </a:p>
          <a:p>
            <a:pPr lvl="4">
              <a:lnSpc>
                <a:spcPct val="100000"/>
              </a:lnSpc>
              <a:buSzPct val="25000"/>
              <a:buFont charset="2" typeface="Wingdings"/>
              <a:buChar char=""/>
            </a:pPr>
            <a:r>
              <a:rPr lang="pl-PL">
                <a:solidFill>
                  <a:srgbClr val="000000"/>
                </a:solidFill>
                <a:latin typeface="Trebuchet MS"/>
              </a:rPr>
              <a:t>Piąty poziom</a:t>
            </a:r>
            <a:endParaRPr/>
          </a:p>
        </p:txBody>
      </p:sp>
      <p:sp>
        <p:nvSpPr>
          <p:cNvPr id="168" name="PlaceHolder 4"/>
          <p:cNvSpPr>
            <a:spLocks noGrp="1"/>
          </p:cNvSpPr>
          <p:nvPr>
            <p:ph type="body"/>
          </p:nvPr>
        </p:nvSpPr>
        <p:spPr>
          <a:xfrm>
            <a:off x="4178880" y="1600200"/>
            <a:ext cx="3520080" cy="4525560"/>
          </a:xfrm>
          <a:prstGeom prst="rect">
            <a:avLst/>
          </a:prstGeom>
        </p:spPr>
        <p:txBody>
          <a:bodyPr bIns="0" lIns="90000" rIns="90000" tIns="0"/>
          <a:p>
            <a:pPr>
              <a:buSzPct val="25000"/>
              <a:buFont typeface="StarSymbol"/>
              <a:buChar char=""/>
            </a:pPr>
            <a:r>
              <a:rPr lang="pl-PL" sz="2800">
                <a:solidFill>
                  <a:srgbClr val="b13f9a"/>
                </a:solidFill>
                <a:latin typeface="Trebuchet MS"/>
              </a:rPr>
              <a:t>Klicken Sie, um die Formate des Gliederungstextes zu bearbeiten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l-PL" sz="2800">
                <a:solidFill>
                  <a:srgbClr val="b13f9a"/>
                </a:solidFill>
                <a:latin typeface="Trebuchet MS"/>
              </a:rPr>
              <a:t>Zweite Gliederungsebene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l-PL" sz="2800">
                <a:solidFill>
                  <a:srgbClr val="b13f9a"/>
                </a:solidFill>
                <a:latin typeface="Trebuchet MS"/>
              </a:rPr>
              <a:t>Dritte Gliederungsebene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l-PL" sz="2800">
                <a:solidFill>
                  <a:srgbClr val="b13f9a"/>
                </a:solidFill>
                <a:latin typeface="Trebuchet MS"/>
              </a:rPr>
              <a:t>Vierte Gliederungsebene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l-PL" sz="2800">
                <a:solidFill>
                  <a:srgbClr val="b13f9a"/>
                </a:solidFill>
                <a:latin typeface="Trebuchet MS"/>
              </a:rPr>
              <a:t>Fünfte Gliederungsebene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l-PL" sz="2800">
                <a:solidFill>
                  <a:srgbClr val="b13f9a"/>
                </a:solidFill>
                <a:latin typeface="Trebuchet MS"/>
              </a:rPr>
              <a:t>Sechste Gliederungsebene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"/>
            </a:pPr>
            <a:r>
              <a:rPr lang="pl-PL" sz="2800">
                <a:solidFill>
                  <a:srgbClr val="b13f9a"/>
                </a:solidFill>
                <a:latin typeface="Trebuchet MS"/>
              </a:rPr>
              <a:t>Siebente GliederungsebeneKliknij, aby edytować style wzorca tekstu</a:t>
            </a:r>
            <a:endParaRPr/>
          </a:p>
          <a:p>
            <a:pPr lvl="1">
              <a:lnSpc>
                <a:spcPct val="100000"/>
              </a:lnSpc>
              <a:buSzPct val="25000"/>
              <a:buFont charset="2" typeface="Wingdings 2"/>
              <a:buChar char=""/>
            </a:pPr>
            <a:r>
              <a:rPr lang="pl-PL" sz="2400">
                <a:solidFill>
                  <a:srgbClr val="6f6f6f"/>
                </a:solidFill>
                <a:latin typeface="Trebuchet MS"/>
              </a:rPr>
              <a:t>Drugi poziom</a:t>
            </a:r>
            <a:endParaRPr/>
          </a:p>
          <a:p>
            <a:pPr lvl="2">
              <a:lnSpc>
                <a:spcPct val="100000"/>
              </a:lnSpc>
              <a:buSzPct val="25000"/>
              <a:buFont charset="2" typeface="Wingdings"/>
              <a:buChar char=""/>
            </a:pPr>
            <a:r>
              <a:rPr lang="pl-PL" sz="2000">
                <a:solidFill>
                  <a:srgbClr val="000000"/>
                </a:solidFill>
                <a:latin typeface="Trebuchet MS"/>
              </a:rPr>
              <a:t>Trzeci poziom</a:t>
            </a:r>
            <a:endParaRPr/>
          </a:p>
          <a:p>
            <a:pPr lvl="3"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pl-PL">
                <a:solidFill>
                  <a:srgbClr val="6f6f6f"/>
                </a:solidFill>
                <a:latin typeface="Trebuchet MS"/>
              </a:rPr>
              <a:t>Czwarty poziom</a:t>
            </a:r>
            <a:endParaRPr/>
          </a:p>
          <a:p>
            <a:pPr lvl="4">
              <a:lnSpc>
                <a:spcPct val="100000"/>
              </a:lnSpc>
              <a:buSzPct val="25000"/>
              <a:buFont charset="2" typeface="Wingdings"/>
              <a:buChar char=""/>
            </a:pPr>
            <a:r>
              <a:rPr lang="pl-PL">
                <a:solidFill>
                  <a:srgbClr val="000000"/>
                </a:solidFill>
                <a:latin typeface="Trebuchet MS"/>
              </a:rPr>
              <a:t>Piąty poziom</a:t>
            </a:r>
            <a:endParaRPr/>
          </a:p>
        </p:txBody>
      </p:sp>
      <p:sp>
        <p:nvSpPr>
          <p:cNvPr id="169" name="PlaceHolder 5"/>
          <p:cNvSpPr>
            <a:spLocks noGrp="1"/>
          </p:cNvSpPr>
          <p:nvPr>
            <p:ph type="dt"/>
          </p:nvPr>
        </p:nvSpPr>
        <p:spPr>
          <a:xfrm>
            <a:off x="4245840" y="6558120"/>
            <a:ext cx="2001960" cy="226440"/>
          </a:xfrm>
          <a:prstGeom prst="rect">
            <a:avLst/>
          </a:prstGeom>
        </p:spPr>
        <p:txBody>
          <a:bodyPr anchor="b" bIns="0" lIns="90000" rIns="90000" tIns="0"/>
          <a:p>
            <a:pPr>
              <a:lnSpc>
                <a:spcPct val="100000"/>
              </a:lnSpc>
            </a:pPr>
            <a:r>
              <a:rPr lang="de-DE" sz="2800">
                <a:solidFill>
                  <a:srgbClr val="b13f9a"/>
                </a:solidFill>
                <a:latin typeface="Trebuchet MS"/>
              </a:rPr>
              <a:t>12.09.16</a:t>
            </a:r>
            <a:endParaRPr/>
          </a:p>
        </p:txBody>
      </p:sp>
      <p:sp>
        <p:nvSpPr>
          <p:cNvPr id="170" name="PlaceHolder 6"/>
          <p:cNvSpPr>
            <a:spLocks noGrp="1"/>
          </p:cNvSpPr>
          <p:nvPr>
            <p:ph type="ftr"/>
          </p:nvPr>
        </p:nvSpPr>
        <p:spPr>
          <a:xfrm>
            <a:off x="457200" y="6558120"/>
            <a:ext cx="3657240" cy="228240"/>
          </a:xfrm>
          <a:prstGeom prst="rect">
            <a:avLst/>
          </a:prstGeom>
        </p:spPr>
        <p:txBody>
          <a:bodyPr anchor="b" bIns="0" lIns="90000" rIns="90000" tIns="0"/>
          <a:p>
            <a:endParaRPr/>
          </a:p>
        </p:txBody>
      </p:sp>
      <p:sp>
        <p:nvSpPr>
          <p:cNvPr id="171" name="PlaceHolder 7"/>
          <p:cNvSpPr>
            <a:spLocks noGrp="1"/>
          </p:cNvSpPr>
          <p:nvPr>
            <p:ph type="sldNum"/>
          </p:nvPr>
        </p:nvSpPr>
        <p:spPr>
          <a:xfrm>
            <a:off x="6251400" y="6556320"/>
            <a:ext cx="587880" cy="228240"/>
          </a:xfrm>
          <a:prstGeom prst="rect">
            <a:avLst/>
          </a:prstGeom>
        </p:spPr>
        <p:txBody>
          <a:bodyPr anchor="b" bIns="0" lIns="0" rIns="0" tIns="0"/>
          <a:p>
            <a:pPr algn="r">
              <a:lnSpc>
                <a:spcPct val="100000"/>
              </a:lnSpc>
            </a:pPr>
            <a:fld id="{FE4294E0-F972-4111-86C0-9F30A1C6317B}" type="slidenum">
              <a:rPr lang="de-DE" sz="1100">
                <a:solidFill>
                  <a:srgbClr val="b13f9a"/>
                </a:solidFill>
                <a:latin typeface="Trebuchet MS"/>
              </a:rPr>
              <a:t>&lt;Nummer&gt;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24.jpeg"/><Relationship Id="rId2" Type="http://schemas.openxmlformats.org/officeDocument/2006/relationships/slideLayout" Target="../slideLayouts/slideLayout52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hyperlink" Target="http://www.facebook.com/Erasmus-Plus-1078573528844155/" TargetMode="External"/><Relationship Id="rId2" Type="http://schemas.openxmlformats.org/officeDocument/2006/relationships/slideLayout" Target="../slideLayouts/slideLayout52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25.png"/><Relationship Id="rId2" Type="http://schemas.openxmlformats.org/officeDocument/2006/relationships/image" Target="../media/image26.png"/><Relationship Id="rId3" Type="http://schemas.openxmlformats.org/officeDocument/2006/relationships/image" Target="../media/image27.png"/><Relationship Id="rId4" Type="http://schemas.openxmlformats.org/officeDocument/2006/relationships/slideLayout" Target="../slideLayouts/slideLayout5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2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7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hyperlink" Target="https://trello.com/b/lfMLKYTh" TargetMode="External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image" Target="../media/image19.png"/><Relationship Id="rId3" Type="http://schemas.openxmlformats.org/officeDocument/2006/relationships/image" Target="../media/image20.jpeg"/><Relationship Id="rId4" Type="http://schemas.openxmlformats.org/officeDocument/2006/relationships/image" Target="../media/image21.jpeg"/><Relationship Id="rId5" Type="http://schemas.openxmlformats.org/officeDocument/2006/relationships/slideLayout" Target="../slideLayouts/slideLayout52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hyperlink" Target="http://3freunde.de/home/about" TargetMode="External"/><Relationship Id="rId2" Type="http://schemas.openxmlformats.org/officeDocument/2006/relationships/image" Target="../media/image22.jpeg"/><Relationship Id="rId3" Type="http://schemas.openxmlformats.org/officeDocument/2006/relationships/slideLayout" Target="../slideLayouts/slideLayout52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23.jpeg"/><Relationship Id="rId2" Type="http://schemas.openxmlformats.org/officeDocument/2006/relationships/slideLayout" Target="../slideLayouts/slideLayout5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extShape 1"/>
          <p:cNvSpPr txBox="1"/>
          <p:nvPr/>
        </p:nvSpPr>
        <p:spPr>
          <a:xfrm>
            <a:off x="3366720" y="533520"/>
            <a:ext cx="5105160" cy="2867760"/>
          </a:xfrm>
          <a:prstGeom prst="rect">
            <a:avLst/>
          </a:prstGeom>
        </p:spPr>
        <p:txBody>
          <a:bodyPr anchor="b" bIns="0" lIns="45720" rIns="45720" tIns="0"/>
          <a:p>
            <a:pPr algn="r">
              <a:lnSpc>
                <a:spcPct val="100000"/>
              </a:lnSpc>
            </a:pPr>
            <a:r>
              <a:rPr b="1" lang="pl-PL" sz="4200">
                <a:solidFill>
                  <a:srgbClr val="5d194f"/>
                </a:solidFill>
                <a:latin typeface="Trebuchet MS"/>
              </a:rPr>
              <a:t>ResulTs OF OUR WEEK </a:t>
            </a:r>
            <a:endParaRPr/>
          </a:p>
        </p:txBody>
      </p:sp>
      <p:sp>
        <p:nvSpPr>
          <p:cNvPr id="207" name="TextShape 2"/>
          <p:cNvSpPr txBox="1"/>
          <p:nvPr/>
        </p:nvSpPr>
        <p:spPr>
          <a:xfrm>
            <a:off x="3354480" y="3539880"/>
            <a:ext cx="5114520" cy="1100880"/>
          </a:xfrm>
          <a:prstGeom prst="rect">
            <a:avLst/>
          </a:prstGeom>
        </p:spPr>
        <p:txBody>
          <a:bodyPr bIns="0" lIns="45720" rIns="45720" tIns="0"/>
          <a:p>
            <a:pPr algn="r">
              <a:lnSpc>
                <a:spcPct val="100000"/>
              </a:lnSpc>
            </a:pPr>
            <a:r>
              <a:rPr lang="de-DE" sz="2200">
                <a:solidFill>
                  <a:srgbClr val="ffffff"/>
                </a:solidFill>
                <a:latin typeface="Trebuchet MS"/>
              </a:rPr>
              <a:t>REZULTATY NASZEJ PRACY W CIĄGU TEGO TYGODNIA</a:t>
            </a:r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278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611640" y="764640"/>
            <a:ext cx="7340400" cy="4752000"/>
          </a:xfrm>
          <a:prstGeom prst="rect">
            <a:avLst/>
          </a:prstGeom>
          <a:ln>
            <a:noFill/>
          </a:ln>
        </p:spPr>
      </p:pic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TextShape 1"/>
          <p:cNvSpPr txBox="1"/>
          <p:nvPr/>
        </p:nvSpPr>
        <p:spPr>
          <a:xfrm>
            <a:off x="457200" y="320040"/>
            <a:ext cx="7241760" cy="1142640"/>
          </a:xfrm>
          <a:prstGeom prst="rect">
            <a:avLst/>
          </a:prstGeom>
        </p:spPr>
        <p:txBody>
          <a:bodyPr anchor="b" bIns="0" lIns="45720" rIns="45720" tIns="0"/>
          <a:p>
            <a:pPr>
              <a:lnSpc>
                <a:spcPct val="100000"/>
              </a:lnSpc>
            </a:pPr>
            <a:r>
              <a:rPr b="1" lang="pl-PL" sz="3800">
                <a:solidFill>
                  <a:srgbClr val="5d194f"/>
                </a:solidFill>
                <a:latin typeface="Trebuchet MS"/>
              </a:rPr>
              <a:t>FACEBOOK</a:t>
            </a:r>
            <a:r>
              <a:rPr b="1" lang="pl-PL" sz="3800">
                <a:solidFill>
                  <a:srgbClr val="5d194f"/>
                </a:solidFill>
                <a:latin typeface="Trebuchet MS"/>
              </a:rPr>
              <a:t>
</a:t>
            </a:r>
            <a:endParaRPr/>
          </a:p>
        </p:txBody>
      </p:sp>
      <p:sp>
        <p:nvSpPr>
          <p:cNvPr id="280" name="TextShape 2"/>
          <p:cNvSpPr txBox="1"/>
          <p:nvPr/>
        </p:nvSpPr>
        <p:spPr>
          <a:xfrm>
            <a:off x="468360" y="1600200"/>
            <a:ext cx="7230600" cy="4525560"/>
          </a:xfrm>
          <a:prstGeom prst="rect">
            <a:avLst/>
          </a:prstGeom>
        </p:spPr>
        <p:txBody>
          <a:bodyPr bIns="36720" lIns="36720" rIns="36720" tIns="3672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l-PL" sz="2800" u="sng">
                <a:solidFill>
                  <a:srgbClr val="ffde66"/>
                </a:solidFill>
                <a:latin typeface="Trebuchet MS"/>
                <a:hlinkClick r:id="rId1"/>
              </a:rPr>
              <a:t>http://www.facebook.com/Erasmus-Plus-1078573528844155/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TextShape 1"/>
          <p:cNvSpPr txBox="1"/>
          <p:nvPr/>
        </p:nvSpPr>
        <p:spPr>
          <a:xfrm>
            <a:off x="457200" y="320040"/>
            <a:ext cx="7241760" cy="1142640"/>
          </a:xfrm>
          <a:prstGeom prst="rect">
            <a:avLst/>
          </a:prstGeom>
        </p:spPr>
        <p:txBody>
          <a:bodyPr anchor="b" bIns="0" lIns="45720" rIns="45720" tIns="0"/>
          <a:p>
            <a:pPr algn="ctr">
              <a:lnSpc>
                <a:spcPct val="100000"/>
              </a:lnSpc>
            </a:pPr>
            <a:r>
              <a:rPr b="1" lang="pl-PL" sz="3800">
                <a:solidFill>
                  <a:srgbClr val="5d194f"/>
                </a:solidFill>
                <a:latin typeface="Trebuchet MS"/>
              </a:rPr>
              <a:t>Common work</a:t>
            </a:r>
            <a:r>
              <a:rPr b="1" lang="pl-PL" sz="3800">
                <a:solidFill>
                  <a:srgbClr val="5d194f"/>
                </a:solidFill>
                <a:latin typeface="Trebuchet MS"/>
              </a:rPr>
              <a:t>
</a:t>
            </a:r>
            <a:r>
              <a:rPr b="1" lang="pl-PL" sz="3800">
                <a:solidFill>
                  <a:srgbClr val="5d194f"/>
                </a:solidFill>
                <a:latin typeface="Trebuchet MS"/>
              </a:rPr>
              <a:t>wspólna praca</a:t>
            </a:r>
            <a:endParaRPr/>
          </a:p>
        </p:txBody>
      </p:sp>
      <p:sp>
        <p:nvSpPr>
          <p:cNvPr id="282" name="TextShape 2"/>
          <p:cNvSpPr txBox="1"/>
          <p:nvPr/>
        </p:nvSpPr>
        <p:spPr>
          <a:xfrm>
            <a:off x="457200" y="1600200"/>
            <a:ext cx="7282800" cy="452556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pl-PL" sz="2800">
                <a:solidFill>
                  <a:srgbClr val="000000"/>
                </a:solidFill>
                <a:latin typeface="Trebuchet MS"/>
              </a:rPr>
              <a:t>Polish/polska: Kamiha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l-PL" sz="3430">
                <a:solidFill>
                  <a:srgbClr val="000000"/>
                </a:solidFill>
                <a:latin typeface="Trebuchet MS"/>
              </a:rPr>
              <a:t>Swiss</a:t>
            </a:r>
            <a:r>
              <a:rPr lang="pl-PL" sz="2800">
                <a:solidFill>
                  <a:srgbClr val="000000"/>
                </a:solidFill>
                <a:latin typeface="Trebuchet MS"/>
              </a:rPr>
              <a:t>/                                        Spanish/</a:t>
            </a:r>
            <a:endParaRPr/>
          </a:p>
          <a:p>
            <a:pPr>
              <a:lnSpc>
                <a:spcPct val="100000"/>
              </a:lnSpc>
            </a:pPr>
            <a:r>
              <a:rPr lang="pl-PL" sz="2800">
                <a:solidFill>
                  <a:srgbClr val="000000"/>
                </a:solidFill>
                <a:latin typeface="Trebuchet MS"/>
              </a:rPr>
              <a:t>szwajcaria:                                 Hiszpania:</a:t>
            </a:r>
            <a:endParaRPr/>
          </a:p>
          <a:p>
            <a:pPr>
              <a:lnSpc>
                <a:spcPct val="100000"/>
              </a:lnSpc>
            </a:pPr>
            <a:r>
              <a:rPr lang="pl-PL" sz="2800">
                <a:solidFill>
                  <a:srgbClr val="000000"/>
                </a:solidFill>
                <a:latin typeface="Trebuchet MS"/>
              </a:rPr>
              <a:t>Aline                                             Monica                              </a:t>
            </a:r>
            <a:endParaRPr/>
          </a:p>
          <a:p>
            <a:pPr>
              <a:lnSpc>
                <a:spcPct val="100000"/>
              </a:lnSpc>
            </a:pPr>
            <a:r>
              <a:rPr lang="pl-PL" sz="2800">
                <a:solidFill>
                  <a:srgbClr val="000000"/>
                </a:solidFill>
                <a:latin typeface="Trebuchet MS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pl-PL" sz="2800">
                <a:solidFill>
                  <a:srgbClr val="000000"/>
                </a:solidFill>
                <a:latin typeface="Trebuchet MS"/>
              </a:rPr>
              <a:t>German/Niemcy: Evi</a:t>
            </a:r>
            <a:endParaRPr/>
          </a:p>
        </p:txBody>
      </p:sp>
      <p:sp>
        <p:nvSpPr>
          <p:cNvPr id="283" name="CustomShape 3"/>
          <p:cNvSpPr/>
          <p:nvPr/>
        </p:nvSpPr>
        <p:spPr>
          <a:xfrm rot="2835600">
            <a:off x="927720" y="4802400"/>
            <a:ext cx="1599840" cy="38448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rgbClr val="b83d68"/>
          </a:solidFill>
          <a:ln w="39960">
            <a:solidFill>
              <a:srgbClr val="882d4c"/>
            </a:solidFill>
            <a:round/>
          </a:ln>
        </p:spPr>
      </p:sp>
      <p:sp>
        <p:nvSpPr>
          <p:cNvPr id="284" name="CustomShape 4"/>
          <p:cNvSpPr/>
          <p:nvPr/>
        </p:nvSpPr>
        <p:spPr>
          <a:xfrm rot="8246400">
            <a:off x="5608800" y="4802760"/>
            <a:ext cx="1599840" cy="38448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rgbClr val="b83d68"/>
          </a:solidFill>
          <a:ln w="39960">
            <a:solidFill>
              <a:srgbClr val="882d4c"/>
            </a:solidFill>
            <a:round/>
          </a:ln>
        </p:spPr>
      </p:sp>
      <p:sp>
        <p:nvSpPr>
          <p:cNvPr id="285" name="CustomShape 5"/>
          <p:cNvSpPr/>
          <p:nvPr/>
        </p:nvSpPr>
        <p:spPr>
          <a:xfrm rot="8868000">
            <a:off x="760680" y="2031480"/>
            <a:ext cx="1599840" cy="38448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rgbClr val="b83d68"/>
          </a:solidFill>
          <a:ln w="39960">
            <a:solidFill>
              <a:srgbClr val="882d4c"/>
            </a:solidFill>
            <a:round/>
          </a:ln>
        </p:spPr>
      </p:sp>
      <p:sp>
        <p:nvSpPr>
          <p:cNvPr id="286" name="CustomShape 6"/>
          <p:cNvSpPr/>
          <p:nvPr/>
        </p:nvSpPr>
        <p:spPr>
          <a:xfrm rot="2227200">
            <a:off x="5750280" y="2072160"/>
            <a:ext cx="1599840" cy="38448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rgbClr val="b83d68"/>
          </a:solidFill>
          <a:ln w="39960">
            <a:solidFill>
              <a:srgbClr val="882d4c"/>
            </a:solidFill>
            <a:round/>
          </a:ln>
        </p:spPr>
      </p:sp>
      <p:pic>
        <p:nvPicPr>
          <p:cNvPr descr="" id="287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3282480" y="3464280"/>
            <a:ext cx="1695240" cy="1695240"/>
          </a:xfrm>
          <a:prstGeom prst="rect">
            <a:avLst/>
          </a:prstGeom>
          <a:ln>
            <a:noFill/>
          </a:ln>
        </p:spPr>
      </p:pic>
      <p:pic>
        <p:nvPicPr>
          <p:cNvPr descr="" id="288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412360" y="2223720"/>
            <a:ext cx="1083960" cy="1083960"/>
          </a:xfrm>
          <a:prstGeom prst="rect">
            <a:avLst/>
          </a:prstGeom>
          <a:ln>
            <a:noFill/>
          </a:ln>
        </p:spPr>
      </p:pic>
      <p:pic>
        <p:nvPicPr>
          <p:cNvPr descr="" id="289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4095720" y="2228400"/>
            <a:ext cx="1700280" cy="1078920"/>
          </a:xfrm>
          <a:prstGeom prst="rect">
            <a:avLst/>
          </a:prstGeom>
          <a:ln>
            <a:noFill/>
          </a:ln>
        </p:spPr>
      </p:pic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TextShape 1"/>
          <p:cNvSpPr txBox="1"/>
          <p:nvPr/>
        </p:nvSpPr>
        <p:spPr>
          <a:xfrm>
            <a:off x="457200" y="116640"/>
            <a:ext cx="7241760" cy="1346040"/>
          </a:xfrm>
          <a:prstGeom prst="rect">
            <a:avLst/>
          </a:prstGeom>
        </p:spPr>
        <p:txBody>
          <a:bodyPr anchor="b" bIns="0" lIns="45720" rIns="45720" tIns="0"/>
          <a:p>
            <a:pPr algn="ctr">
              <a:lnSpc>
                <a:spcPct val="100000"/>
              </a:lnSpc>
            </a:pPr>
            <a:r>
              <a:rPr b="1" lang="pl-PL" sz="4800">
                <a:solidFill>
                  <a:srgbClr val="5d194f"/>
                </a:solidFill>
                <a:latin typeface="Trebuchet MS"/>
              </a:rPr>
              <a:t>OUR IDEAS-sustainibility</a:t>
            </a:r>
            <a:endParaRPr/>
          </a:p>
        </p:txBody>
      </p:sp>
      <p:sp>
        <p:nvSpPr>
          <p:cNvPr id="291" name="TextShape 2"/>
          <p:cNvSpPr txBox="1"/>
          <p:nvPr/>
        </p:nvSpPr>
        <p:spPr>
          <a:xfrm>
            <a:off x="457200" y="1600200"/>
            <a:ext cx="3520080" cy="47808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pl-PL" sz="3600">
                <a:solidFill>
                  <a:srgbClr val="e36406"/>
                </a:solidFill>
                <a:latin typeface="Trebuchet MS"/>
              </a:rPr>
              <a:t>Polish ideas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3600">
                <a:solidFill>
                  <a:srgbClr val="772754"/>
                </a:solidFill>
                <a:latin typeface="Trebuchet MS"/>
              </a:rPr>
              <a:t>*party Fair Trade</a:t>
            </a:r>
            <a:r>
              <a:rPr lang="pl-PL" sz="3600">
                <a:solidFill>
                  <a:srgbClr val="581f4d"/>
                </a:solidFill>
                <a:latin typeface="Trebuchet MS"/>
              </a:rPr>
              <a:t> 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3600">
                <a:solidFill>
                  <a:srgbClr val="772754"/>
                </a:solidFill>
                <a:latin typeface="Trebuchet MS"/>
              </a:rPr>
              <a:t>*club mixed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pl-PL" sz="3600">
                <a:solidFill>
                  <a:srgbClr val="e36406"/>
                </a:solidFill>
                <a:latin typeface="Trebuchet MS"/>
              </a:rPr>
              <a:t>German ideas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3600">
                <a:solidFill>
                  <a:srgbClr val="772754"/>
                </a:solidFill>
                <a:latin typeface="Trebuchet MS"/>
              </a:rPr>
              <a:t>*work group Erasmus+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3600">
                <a:solidFill>
                  <a:srgbClr val="772754"/>
                </a:solidFill>
                <a:latin typeface="Trebuchet MS"/>
              </a:rPr>
              <a:t>*inform classes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3600">
                <a:solidFill>
                  <a:srgbClr val="772754"/>
                </a:solidFill>
                <a:latin typeface="Trebuchet MS"/>
              </a:rPr>
              <a:t>*students company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92" name="TextShape 3"/>
          <p:cNvSpPr txBox="1"/>
          <p:nvPr/>
        </p:nvSpPr>
        <p:spPr>
          <a:xfrm>
            <a:off x="4178880" y="1600200"/>
            <a:ext cx="3520080" cy="4780800"/>
          </a:xfrm>
          <a:prstGeom prst="rect">
            <a:avLst/>
          </a:prstGeom>
        </p:spPr>
        <p:txBody>
          <a:bodyPr bIns="0" lIns="90000" rIns="90000" tIns="0"/>
          <a:p>
            <a:pPr algn="ctr">
              <a:lnSpc>
                <a:spcPct val="100000"/>
              </a:lnSpc>
            </a:pPr>
            <a:r>
              <a:rPr b="1" lang="pl-PL" sz="3600">
                <a:solidFill>
                  <a:srgbClr val="e36406"/>
                </a:solidFill>
                <a:latin typeface="Trebuchet MS"/>
              </a:rPr>
              <a:t>Spanish ideas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3600">
                <a:solidFill>
                  <a:srgbClr val="772754"/>
                </a:solidFill>
                <a:latin typeface="Trebuchet MS"/>
              </a:rPr>
              <a:t>*concience the people 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3600">
                <a:solidFill>
                  <a:srgbClr val="772754"/>
                </a:solidFill>
                <a:latin typeface="Trebuchet MS"/>
              </a:rPr>
              <a:t>*study trip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pl-PL" sz="3600">
                <a:solidFill>
                  <a:srgbClr val="e36406"/>
                </a:solidFill>
                <a:latin typeface="Trebuchet MS"/>
              </a:rPr>
              <a:t>Swiss ideas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3500">
                <a:solidFill>
                  <a:srgbClr val="772754"/>
                </a:solidFill>
                <a:latin typeface="Trebuchet MS"/>
              </a:rPr>
              <a:t>*SOM (student organisation)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3500">
                <a:solidFill>
                  <a:srgbClr val="772754"/>
                </a:solidFill>
                <a:latin typeface="Trebuchet MS"/>
              </a:rPr>
              <a:t>*T-shirt selling in school</a:t>
            </a:r>
            <a:endParaRPr/>
          </a:p>
        </p:txBody>
      </p:sp>
    </p:spTree>
  </p:cSld>
  <p:transition spd="slow">
    <p:cover dir="l"/>
  </p:transition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TextShape 1"/>
          <p:cNvSpPr txBox="1"/>
          <p:nvPr/>
        </p:nvSpPr>
        <p:spPr>
          <a:xfrm>
            <a:off x="457200" y="0"/>
            <a:ext cx="7241760" cy="1556280"/>
          </a:xfrm>
          <a:prstGeom prst="rect">
            <a:avLst/>
          </a:prstGeom>
        </p:spPr>
        <p:txBody>
          <a:bodyPr anchor="b" bIns="0" lIns="45720" rIns="45720" tIns="0"/>
          <a:p>
            <a:pPr algn="ctr">
              <a:lnSpc>
                <a:spcPct val="100000"/>
              </a:lnSpc>
            </a:pPr>
            <a:r>
              <a:rPr b="1" lang="pl-PL" sz="4800">
                <a:solidFill>
                  <a:srgbClr val="5d194f"/>
                </a:solidFill>
                <a:latin typeface="Trebuchet MS"/>
              </a:rPr>
              <a:t>Nasze pomysły- trwałość</a:t>
            </a:r>
            <a:endParaRPr/>
          </a:p>
        </p:txBody>
      </p:sp>
      <p:sp>
        <p:nvSpPr>
          <p:cNvPr id="294" name="TextShape 2"/>
          <p:cNvSpPr txBox="1"/>
          <p:nvPr/>
        </p:nvSpPr>
        <p:spPr>
          <a:xfrm>
            <a:off x="467640" y="1628640"/>
            <a:ext cx="3520080" cy="489636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pl-PL" sz="2800">
                <a:solidFill>
                  <a:srgbClr val="e36406"/>
                </a:solidFill>
                <a:latin typeface="Trebuchet MS"/>
              </a:rPr>
              <a:t>Polskie pomysły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2800">
                <a:solidFill>
                  <a:srgbClr val="772754"/>
                </a:solidFill>
                <a:latin typeface="Trebuchet MS"/>
              </a:rPr>
              <a:t>*Imprezy z Fair Trade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2800">
                <a:solidFill>
                  <a:srgbClr val="772754"/>
                </a:solidFill>
                <a:latin typeface="Trebuchet MS"/>
              </a:rPr>
              <a:t>*Klub sprawiedliwego handlu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pl-PL" sz="2800">
                <a:solidFill>
                  <a:srgbClr val="e36406"/>
                </a:solidFill>
                <a:latin typeface="Trebuchet MS"/>
              </a:rPr>
              <a:t>Niemieckie pomysły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2800">
                <a:solidFill>
                  <a:srgbClr val="772754"/>
                </a:solidFill>
                <a:latin typeface="Trebuchet MS"/>
              </a:rPr>
              <a:t>*Grupa Erasmus+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2800">
                <a:solidFill>
                  <a:srgbClr val="772754"/>
                </a:solidFill>
                <a:latin typeface="Trebuchet MS"/>
              </a:rPr>
              <a:t>*lekcje informacyjne</a:t>
            </a:r>
            <a:endParaRPr/>
          </a:p>
        </p:txBody>
      </p:sp>
      <p:sp>
        <p:nvSpPr>
          <p:cNvPr id="295" name="TextShape 3"/>
          <p:cNvSpPr txBox="1"/>
          <p:nvPr/>
        </p:nvSpPr>
        <p:spPr>
          <a:xfrm>
            <a:off x="4068000" y="1628640"/>
            <a:ext cx="3816000" cy="4896360"/>
          </a:xfrm>
          <a:prstGeom prst="rect">
            <a:avLst/>
          </a:prstGeom>
        </p:spPr>
        <p:txBody>
          <a:bodyPr bIns="0" lIns="90000" rIns="90000" tIns="0"/>
          <a:p>
            <a:pPr algn="ctr">
              <a:lnSpc>
                <a:spcPct val="100000"/>
              </a:lnSpc>
            </a:pPr>
            <a:r>
              <a:rPr b="1" lang="pl-PL" sz="2800">
                <a:solidFill>
                  <a:srgbClr val="e36406"/>
                </a:solidFill>
                <a:latin typeface="Trebuchet MS"/>
              </a:rPr>
              <a:t>Hiszpańskie pomysły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2800">
                <a:solidFill>
                  <a:srgbClr val="772754"/>
                </a:solidFill>
                <a:latin typeface="Trebuchet MS"/>
              </a:rPr>
              <a:t>*Wpłynąć na sumienie ludzi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2800">
                <a:solidFill>
                  <a:srgbClr val="772754"/>
                </a:solidFill>
                <a:latin typeface="Trebuchet MS"/>
              </a:rPr>
              <a:t>*Sprzedaż koszulek w szkole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pl-PL" sz="2800">
                <a:solidFill>
                  <a:srgbClr val="e36406"/>
                </a:solidFill>
                <a:latin typeface="Trebuchet MS"/>
              </a:rPr>
              <a:t>Szwajcarskie pomysły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2800">
                <a:solidFill>
                  <a:srgbClr val="772754"/>
                </a:solidFill>
                <a:latin typeface="Trebuchet MS"/>
              </a:rPr>
              <a:t>*organizacja studencka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2800">
                <a:solidFill>
                  <a:srgbClr val="772754"/>
                </a:solidFill>
                <a:latin typeface="Trebuchet MS"/>
              </a:rPr>
              <a:t>*Sprzedaż koszulek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</p:spTree>
  </p:cSld>
  <p:transition spd="slow">
    <p:cover dir="l"/>
  </p:transition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395640" y="332640"/>
            <a:ext cx="7238520" cy="1142640"/>
          </a:xfrm>
          <a:prstGeom prst="rect">
            <a:avLst/>
          </a:prstGeom>
        </p:spPr>
        <p:txBody>
          <a:bodyPr anchor="b" bIns="0" lIns="45720" rIns="45720" tIns="0"/>
          <a:p>
            <a:pPr>
              <a:lnSpc>
                <a:spcPct val="100000"/>
              </a:lnSpc>
            </a:pPr>
            <a:r>
              <a:rPr b="1" lang="pl-PL" sz="3800">
                <a:solidFill>
                  <a:srgbClr val="5d194f"/>
                </a:solidFill>
                <a:latin typeface="Trebuchet MS"/>
              </a:rPr>
              <a:t>Company name-Nazwa Marki</a:t>
            </a:r>
            <a:endParaRPr/>
          </a:p>
        </p:txBody>
      </p:sp>
      <p:sp>
        <p:nvSpPr>
          <p:cNvPr id="209" name="TextShape 2"/>
          <p:cNvSpPr txBox="1"/>
          <p:nvPr/>
        </p:nvSpPr>
        <p:spPr>
          <a:xfrm>
            <a:off x="323640" y="1556640"/>
            <a:ext cx="7238520" cy="37465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pl-PL" sz="9600">
                <a:solidFill>
                  <a:srgbClr val="000000"/>
                </a:solidFill>
                <a:latin typeface="Trebuchet MS"/>
              </a:rPr>
              <a:t>T-shirts 4 all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pic>
        <p:nvPicPr>
          <p:cNvPr descr="" id="210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769760" y="3266280"/>
            <a:ext cx="5056560" cy="3575160"/>
          </a:xfrm>
          <a:prstGeom prst="rect">
            <a:avLst/>
          </a:prstGeom>
          <a:ln>
            <a:noFill/>
          </a:ln>
        </p:spPr>
      </p:pic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>
            <a:off x="179640" y="1899360"/>
            <a:ext cx="1511640" cy="1543320"/>
          </a:xfrm>
          <a:prstGeom prst="ellipse">
            <a:avLst/>
          </a:prstGeom>
          <a:gradFill>
            <a:gsLst>
              <a:gs pos="0">
                <a:srgbClr val="ffc7bb"/>
              </a:gs>
              <a:gs pos="50000">
                <a:srgbClr val="ffede9"/>
              </a:gs>
              <a:gs pos="100000">
                <a:srgbClr val="ffc7bb"/>
              </a:gs>
            </a:gsLst>
            <a:lin ang="5400000"/>
          </a:gradFill>
          <a:ln w="11520">
            <a:solidFill>
              <a:srgbClr val="de6c36"/>
            </a:solidFill>
            <a:round/>
          </a:ln>
        </p:spPr>
      </p:sp>
      <p:sp>
        <p:nvSpPr>
          <p:cNvPr id="212" name="CustomShape 2"/>
          <p:cNvSpPr/>
          <p:nvPr/>
        </p:nvSpPr>
        <p:spPr>
          <a:xfrm>
            <a:off x="281520" y="2251080"/>
            <a:ext cx="1549080" cy="15807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de-DE" sz="1600">
                <a:solidFill>
                  <a:srgbClr val="000000"/>
                </a:solidFill>
                <a:latin typeface="Trebuchet MS"/>
              </a:rPr>
              <a:t>2 Switzerland</a:t>
            </a:r>
            <a:endParaRPr/>
          </a:p>
          <a:p>
            <a:pPr>
              <a:lnSpc>
                <a:spcPct val="100000"/>
              </a:lnSpc>
            </a:pPr>
            <a:r>
              <a:rPr lang="de-DE" sz="1600">
                <a:solidFill>
                  <a:srgbClr val="000000"/>
                </a:solidFill>
                <a:latin typeface="Trebuchet MS"/>
              </a:rPr>
              <a:t>3 Germany</a:t>
            </a:r>
            <a:endParaRPr/>
          </a:p>
          <a:p>
            <a:pPr>
              <a:lnSpc>
                <a:spcPct val="100000"/>
              </a:lnSpc>
            </a:pPr>
            <a:r>
              <a:rPr lang="de-DE" sz="1600">
                <a:solidFill>
                  <a:srgbClr val="000000"/>
                </a:solidFill>
                <a:latin typeface="Trebuchet MS"/>
              </a:rPr>
              <a:t>2 Poland</a:t>
            </a:r>
            <a:endParaRPr/>
          </a:p>
          <a:p>
            <a:pPr>
              <a:lnSpc>
                <a:spcPct val="100000"/>
              </a:lnSpc>
            </a:pPr>
            <a:r>
              <a:rPr lang="de-DE" sz="1600">
                <a:solidFill>
                  <a:srgbClr val="000000"/>
                </a:solidFill>
                <a:latin typeface="Trebuchet MS"/>
              </a:rPr>
              <a:t>3 Spain</a:t>
            </a:r>
            <a:endParaRPr/>
          </a:p>
          <a:p>
            <a:pPr>
              <a:lnSpc>
                <a:spcPct val="100000"/>
              </a:lnSpc>
            </a:pPr>
            <a:r>
              <a:rPr lang="de-DE">
                <a:solidFill>
                  <a:srgbClr val="000000"/>
                </a:solidFill>
                <a:latin typeface="Trebuchet MS"/>
              </a:rPr>
              <a:t> </a:t>
            </a:r>
            <a:endParaRPr/>
          </a:p>
        </p:txBody>
      </p:sp>
      <p:sp>
        <p:nvSpPr>
          <p:cNvPr id="213" name="CustomShape 3"/>
          <p:cNvSpPr/>
          <p:nvPr/>
        </p:nvSpPr>
        <p:spPr>
          <a:xfrm>
            <a:off x="1969200" y="1899360"/>
            <a:ext cx="1561680" cy="1595520"/>
          </a:xfrm>
          <a:prstGeom prst="ellipse">
            <a:avLst/>
          </a:prstGeom>
          <a:gradFill>
            <a:gsLst>
              <a:gs pos="0">
                <a:srgbClr val="ffc7bb"/>
              </a:gs>
              <a:gs pos="50000">
                <a:srgbClr val="ffede9"/>
              </a:gs>
              <a:gs pos="100000">
                <a:srgbClr val="ffc7bb"/>
              </a:gs>
            </a:gsLst>
            <a:lin ang="5400000"/>
          </a:gradFill>
          <a:ln w="11520">
            <a:solidFill>
              <a:srgbClr val="de6c36"/>
            </a:solidFill>
            <a:round/>
          </a:ln>
        </p:spPr>
      </p:sp>
      <p:sp>
        <p:nvSpPr>
          <p:cNvPr id="214" name="CustomShape 4"/>
          <p:cNvSpPr/>
          <p:nvPr/>
        </p:nvSpPr>
        <p:spPr>
          <a:xfrm>
            <a:off x="2019240" y="2506320"/>
            <a:ext cx="1583640" cy="6382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de-DE">
                <a:solidFill>
                  <a:srgbClr val="000000"/>
                </a:solidFill>
                <a:latin typeface="Trebuchet MS"/>
              </a:rPr>
              <a:t>Management</a:t>
            </a:r>
            <a:endParaRPr/>
          </a:p>
        </p:txBody>
      </p:sp>
      <p:sp>
        <p:nvSpPr>
          <p:cNvPr id="215" name="CustomShape 5"/>
          <p:cNvSpPr/>
          <p:nvPr/>
        </p:nvSpPr>
        <p:spPr>
          <a:xfrm>
            <a:off x="3956760" y="1123560"/>
            <a:ext cx="1713600" cy="1209960"/>
          </a:xfrm>
          <a:prstGeom prst="ellipse">
            <a:avLst/>
          </a:prstGeom>
          <a:gradFill>
            <a:gsLst>
              <a:gs pos="0">
                <a:srgbClr val="ffc7bb"/>
              </a:gs>
              <a:gs pos="50000">
                <a:srgbClr val="ffede9"/>
              </a:gs>
              <a:gs pos="100000">
                <a:srgbClr val="ffc7bb"/>
              </a:gs>
            </a:gsLst>
            <a:lin ang="5400000"/>
          </a:gradFill>
          <a:ln w="11520">
            <a:solidFill>
              <a:srgbClr val="de6c36"/>
            </a:solidFill>
            <a:round/>
          </a:ln>
        </p:spPr>
      </p:sp>
      <p:sp>
        <p:nvSpPr>
          <p:cNvPr id="216" name="CustomShape 6"/>
          <p:cNvSpPr/>
          <p:nvPr/>
        </p:nvSpPr>
        <p:spPr>
          <a:xfrm>
            <a:off x="3883320" y="1568520"/>
            <a:ext cx="1908720" cy="6382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de-DE">
                <a:solidFill>
                  <a:srgbClr val="000000"/>
                </a:solidFill>
                <a:latin typeface="Trebuchet MS"/>
              </a:rPr>
              <a:t>Communication</a:t>
            </a:r>
            <a:endParaRPr/>
          </a:p>
        </p:txBody>
      </p:sp>
      <p:sp>
        <p:nvSpPr>
          <p:cNvPr id="217" name="CustomShape 7"/>
          <p:cNvSpPr/>
          <p:nvPr/>
        </p:nvSpPr>
        <p:spPr>
          <a:xfrm>
            <a:off x="6075360" y="396000"/>
            <a:ext cx="1547280" cy="863640"/>
          </a:xfrm>
          <a:prstGeom prst="ellipse">
            <a:avLst/>
          </a:prstGeom>
          <a:gradFill>
            <a:gsLst>
              <a:gs pos="0">
                <a:srgbClr val="ffc7bb"/>
              </a:gs>
              <a:gs pos="50000">
                <a:srgbClr val="ffede9"/>
              </a:gs>
              <a:gs pos="100000">
                <a:srgbClr val="ffc7bb"/>
              </a:gs>
            </a:gsLst>
            <a:lin ang="5400000"/>
          </a:gradFill>
          <a:ln w="11520">
            <a:solidFill>
              <a:srgbClr val="de6c36"/>
            </a:solidFill>
            <a:round/>
          </a:ln>
        </p:spPr>
      </p:sp>
      <p:sp>
        <p:nvSpPr>
          <p:cNvPr id="218" name="CustomShape 8"/>
          <p:cNvSpPr/>
          <p:nvPr/>
        </p:nvSpPr>
        <p:spPr>
          <a:xfrm>
            <a:off x="6289200" y="613800"/>
            <a:ext cx="1223640" cy="6382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de-DE">
                <a:solidFill>
                  <a:srgbClr val="000000"/>
                </a:solidFill>
                <a:latin typeface="Trebuchet MS"/>
              </a:rPr>
              <a:t>Whatsapp</a:t>
            </a:r>
            <a:endParaRPr/>
          </a:p>
        </p:txBody>
      </p:sp>
      <p:sp>
        <p:nvSpPr>
          <p:cNvPr id="219" name="CustomShape 9"/>
          <p:cNvSpPr/>
          <p:nvPr/>
        </p:nvSpPr>
        <p:spPr>
          <a:xfrm>
            <a:off x="3838680" y="3134880"/>
            <a:ext cx="2071800" cy="1252440"/>
          </a:xfrm>
          <a:prstGeom prst="ellipse">
            <a:avLst/>
          </a:prstGeom>
          <a:gradFill>
            <a:gsLst>
              <a:gs pos="0">
                <a:srgbClr val="ffc7bb"/>
              </a:gs>
              <a:gs pos="50000">
                <a:srgbClr val="ffede9"/>
              </a:gs>
              <a:gs pos="100000">
                <a:srgbClr val="ffc7bb"/>
              </a:gs>
            </a:gsLst>
            <a:lin ang="5400000"/>
          </a:gradFill>
          <a:ln w="11520">
            <a:solidFill>
              <a:srgbClr val="de6c36"/>
            </a:solidFill>
            <a:round/>
          </a:ln>
        </p:spPr>
      </p:sp>
      <p:sp>
        <p:nvSpPr>
          <p:cNvPr id="220" name="CustomShape 10"/>
          <p:cNvSpPr/>
          <p:nvPr/>
        </p:nvSpPr>
        <p:spPr>
          <a:xfrm>
            <a:off x="4060080" y="3327480"/>
            <a:ext cx="1985760" cy="9126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de-DE">
                <a:solidFill>
                  <a:srgbClr val="000000"/>
                </a:solidFill>
                <a:latin typeface="Trebuchet MS"/>
              </a:rPr>
              <a:t>Communication with other groups</a:t>
            </a:r>
            <a:endParaRPr/>
          </a:p>
        </p:txBody>
      </p:sp>
      <p:sp>
        <p:nvSpPr>
          <p:cNvPr id="221" name="CustomShape 11"/>
          <p:cNvSpPr/>
          <p:nvPr/>
        </p:nvSpPr>
        <p:spPr>
          <a:xfrm>
            <a:off x="6991920" y="4951440"/>
            <a:ext cx="1139040" cy="681840"/>
          </a:xfrm>
          <a:prstGeom prst="ellipse">
            <a:avLst/>
          </a:prstGeom>
          <a:gradFill>
            <a:gsLst>
              <a:gs pos="0">
                <a:srgbClr val="ffc7bb"/>
              </a:gs>
              <a:gs pos="50000">
                <a:srgbClr val="ffede9"/>
              </a:gs>
              <a:gs pos="100000">
                <a:srgbClr val="ffc7bb"/>
              </a:gs>
            </a:gsLst>
            <a:lin ang="5400000"/>
          </a:gradFill>
          <a:ln w="11520">
            <a:solidFill>
              <a:srgbClr val="de6c36"/>
            </a:solidFill>
            <a:round/>
          </a:ln>
        </p:spPr>
      </p:sp>
      <p:sp>
        <p:nvSpPr>
          <p:cNvPr id="222" name="CustomShape 12"/>
          <p:cNvSpPr/>
          <p:nvPr/>
        </p:nvSpPr>
        <p:spPr>
          <a:xfrm>
            <a:off x="7109640" y="5083560"/>
            <a:ext cx="96084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de-DE">
                <a:solidFill>
                  <a:srgbClr val="000000"/>
                </a:solidFill>
                <a:latin typeface="Trebuchet MS"/>
              </a:rPr>
              <a:t>4 Staff</a:t>
            </a:r>
            <a:endParaRPr/>
          </a:p>
        </p:txBody>
      </p:sp>
      <p:sp>
        <p:nvSpPr>
          <p:cNvPr id="223" name="CustomShape 13"/>
          <p:cNvSpPr/>
          <p:nvPr/>
        </p:nvSpPr>
        <p:spPr>
          <a:xfrm>
            <a:off x="6046200" y="5784120"/>
            <a:ext cx="1514880" cy="747000"/>
          </a:xfrm>
          <a:prstGeom prst="ellipse">
            <a:avLst/>
          </a:prstGeom>
          <a:gradFill>
            <a:gsLst>
              <a:gs pos="0">
                <a:srgbClr val="ffc7bb"/>
              </a:gs>
              <a:gs pos="50000">
                <a:srgbClr val="ffede9"/>
              </a:gs>
              <a:gs pos="100000">
                <a:srgbClr val="ffc7bb"/>
              </a:gs>
            </a:gsLst>
            <a:lin ang="5400000"/>
          </a:gradFill>
          <a:ln w="11520">
            <a:solidFill>
              <a:srgbClr val="de6c36"/>
            </a:solidFill>
            <a:round/>
          </a:ln>
        </p:spPr>
      </p:sp>
      <p:sp>
        <p:nvSpPr>
          <p:cNvPr id="224" name="CustomShape 14"/>
          <p:cNvSpPr/>
          <p:nvPr/>
        </p:nvSpPr>
        <p:spPr>
          <a:xfrm>
            <a:off x="6046200" y="5948280"/>
            <a:ext cx="183780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de-DE">
                <a:solidFill>
                  <a:srgbClr val="000000"/>
                </a:solidFill>
                <a:latin typeface="Trebuchet MS"/>
              </a:rPr>
              <a:t>4 Distribution</a:t>
            </a:r>
            <a:endParaRPr/>
          </a:p>
        </p:txBody>
      </p:sp>
      <p:sp>
        <p:nvSpPr>
          <p:cNvPr id="225" name="CustomShape 15"/>
          <p:cNvSpPr/>
          <p:nvPr/>
        </p:nvSpPr>
        <p:spPr>
          <a:xfrm>
            <a:off x="2811240" y="5697000"/>
            <a:ext cx="1186200" cy="645120"/>
          </a:xfrm>
          <a:prstGeom prst="ellipse">
            <a:avLst/>
          </a:prstGeom>
          <a:gradFill>
            <a:gsLst>
              <a:gs pos="0">
                <a:srgbClr val="ffc7bb"/>
              </a:gs>
              <a:gs pos="50000">
                <a:srgbClr val="ffede9"/>
              </a:gs>
              <a:gs pos="100000">
                <a:srgbClr val="ffc7bb"/>
              </a:gs>
            </a:gsLst>
            <a:lin ang="5400000"/>
          </a:gradFill>
          <a:ln w="11520">
            <a:solidFill>
              <a:srgbClr val="de6c36"/>
            </a:solidFill>
            <a:round/>
          </a:ln>
        </p:spPr>
      </p:sp>
      <p:sp>
        <p:nvSpPr>
          <p:cNvPr id="226" name="CustomShape 16"/>
          <p:cNvSpPr/>
          <p:nvPr/>
        </p:nvSpPr>
        <p:spPr>
          <a:xfrm>
            <a:off x="2886840" y="5834880"/>
            <a:ext cx="1172880" cy="6382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de-DE">
                <a:solidFill>
                  <a:srgbClr val="000000"/>
                </a:solidFill>
                <a:latin typeface="Trebuchet MS"/>
              </a:rPr>
              <a:t>4 Storage</a:t>
            </a:r>
            <a:endParaRPr/>
          </a:p>
        </p:txBody>
      </p:sp>
      <p:sp>
        <p:nvSpPr>
          <p:cNvPr id="227" name="CustomShape 17"/>
          <p:cNvSpPr/>
          <p:nvPr/>
        </p:nvSpPr>
        <p:spPr>
          <a:xfrm>
            <a:off x="2199960" y="4440240"/>
            <a:ext cx="1569240" cy="864720"/>
          </a:xfrm>
          <a:prstGeom prst="ellipse">
            <a:avLst/>
          </a:prstGeom>
          <a:gradFill>
            <a:gsLst>
              <a:gs pos="0">
                <a:srgbClr val="ffc7bb"/>
              </a:gs>
              <a:gs pos="50000">
                <a:srgbClr val="ffede9"/>
              </a:gs>
              <a:gs pos="100000">
                <a:srgbClr val="ffc7bb"/>
              </a:gs>
            </a:gsLst>
            <a:lin ang="5400000"/>
          </a:gradFill>
          <a:ln w="11520">
            <a:solidFill>
              <a:srgbClr val="de6c36"/>
            </a:solidFill>
            <a:round/>
          </a:ln>
        </p:spPr>
      </p:sp>
      <p:sp>
        <p:nvSpPr>
          <p:cNvPr id="228" name="CustomShape 18"/>
          <p:cNvSpPr/>
          <p:nvPr/>
        </p:nvSpPr>
        <p:spPr>
          <a:xfrm>
            <a:off x="2129400" y="4688280"/>
            <a:ext cx="1816200" cy="6382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de-DE">
                <a:solidFill>
                  <a:srgbClr val="000000"/>
                </a:solidFill>
                <a:latin typeface="Trebuchet MS"/>
              </a:rPr>
              <a:t>4 Management</a:t>
            </a:r>
            <a:endParaRPr/>
          </a:p>
        </p:txBody>
      </p:sp>
      <p:sp>
        <p:nvSpPr>
          <p:cNvPr id="229" name="CustomShape 19"/>
          <p:cNvSpPr/>
          <p:nvPr/>
        </p:nvSpPr>
        <p:spPr>
          <a:xfrm>
            <a:off x="4209480" y="5936040"/>
            <a:ext cx="1613160" cy="796320"/>
          </a:xfrm>
          <a:prstGeom prst="ellipse">
            <a:avLst/>
          </a:prstGeom>
          <a:gradFill>
            <a:gsLst>
              <a:gs pos="0">
                <a:srgbClr val="ffc7bb"/>
              </a:gs>
              <a:gs pos="50000">
                <a:srgbClr val="ffede9"/>
              </a:gs>
              <a:gs pos="100000">
                <a:srgbClr val="ffc7bb"/>
              </a:gs>
            </a:gsLst>
            <a:lin ang="5400000"/>
          </a:gradFill>
          <a:ln w="11520">
            <a:solidFill>
              <a:srgbClr val="de6c36"/>
            </a:solidFill>
            <a:round/>
          </a:ln>
        </p:spPr>
      </p:sp>
      <p:sp>
        <p:nvSpPr>
          <p:cNvPr id="230" name="CustomShape 20"/>
          <p:cNvSpPr/>
          <p:nvPr/>
        </p:nvSpPr>
        <p:spPr>
          <a:xfrm>
            <a:off x="4195800" y="6149880"/>
            <a:ext cx="1796040" cy="6382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de-DE">
                <a:solidFill>
                  <a:srgbClr val="000000"/>
                </a:solidFill>
                <a:latin typeface="Trebuchet MS"/>
              </a:rPr>
              <a:t>4 Bookkeeping</a:t>
            </a:r>
            <a:endParaRPr/>
          </a:p>
        </p:txBody>
      </p:sp>
      <p:sp>
        <p:nvSpPr>
          <p:cNvPr id="231" name="CustomShape 21"/>
          <p:cNvSpPr/>
          <p:nvPr/>
        </p:nvSpPr>
        <p:spPr>
          <a:xfrm>
            <a:off x="6164280" y="3941280"/>
            <a:ext cx="1310760" cy="777960"/>
          </a:xfrm>
          <a:prstGeom prst="ellipse">
            <a:avLst/>
          </a:prstGeom>
          <a:gradFill>
            <a:gsLst>
              <a:gs pos="0">
                <a:srgbClr val="ffc7bb"/>
              </a:gs>
              <a:gs pos="50000">
                <a:srgbClr val="ffede9"/>
              </a:gs>
              <a:gs pos="100000">
                <a:srgbClr val="ffc7bb"/>
              </a:gs>
            </a:gsLst>
            <a:lin ang="5400000"/>
          </a:gradFill>
          <a:ln w="11520">
            <a:solidFill>
              <a:srgbClr val="de6c36"/>
            </a:solidFill>
            <a:round/>
          </a:ln>
        </p:spPr>
      </p:sp>
      <p:sp>
        <p:nvSpPr>
          <p:cNvPr id="232" name="CustomShape 22"/>
          <p:cNvSpPr/>
          <p:nvPr/>
        </p:nvSpPr>
        <p:spPr>
          <a:xfrm>
            <a:off x="6137640" y="4172040"/>
            <a:ext cx="1403640" cy="6382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de-DE">
                <a:solidFill>
                  <a:srgbClr val="000000"/>
                </a:solidFill>
                <a:latin typeface="Trebuchet MS"/>
              </a:rPr>
              <a:t>4 Marketing</a:t>
            </a:r>
            <a:endParaRPr/>
          </a:p>
        </p:txBody>
      </p:sp>
      <p:sp>
        <p:nvSpPr>
          <p:cNvPr id="233" name="CustomShape 23"/>
          <p:cNvSpPr/>
          <p:nvPr/>
        </p:nvSpPr>
        <p:spPr>
          <a:xfrm>
            <a:off x="6137640" y="1718280"/>
            <a:ext cx="1547280" cy="863640"/>
          </a:xfrm>
          <a:prstGeom prst="ellipse">
            <a:avLst/>
          </a:prstGeom>
          <a:gradFill>
            <a:gsLst>
              <a:gs pos="0">
                <a:srgbClr val="ffc7bb"/>
              </a:gs>
              <a:gs pos="50000">
                <a:srgbClr val="ffede9"/>
              </a:gs>
              <a:gs pos="100000">
                <a:srgbClr val="ffc7bb"/>
              </a:gs>
            </a:gsLst>
            <a:lin ang="5400000"/>
          </a:gradFill>
          <a:ln w="11520">
            <a:solidFill>
              <a:srgbClr val="de6c36"/>
            </a:solidFill>
            <a:round/>
          </a:ln>
        </p:spPr>
      </p:sp>
      <p:sp>
        <p:nvSpPr>
          <p:cNvPr id="234" name="CustomShape 24"/>
          <p:cNvSpPr/>
          <p:nvPr/>
        </p:nvSpPr>
        <p:spPr>
          <a:xfrm>
            <a:off x="6509880" y="1976400"/>
            <a:ext cx="87912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de-DE">
                <a:solidFill>
                  <a:srgbClr val="000000"/>
                </a:solidFill>
                <a:latin typeface="Trebuchet MS"/>
              </a:rPr>
              <a:t>Trello</a:t>
            </a:r>
            <a:endParaRPr/>
          </a:p>
        </p:txBody>
      </p:sp>
      <p:sp>
        <p:nvSpPr>
          <p:cNvPr id="235" name="CustomShape 25"/>
          <p:cNvSpPr/>
          <p:nvPr/>
        </p:nvSpPr>
        <p:spPr>
          <a:xfrm>
            <a:off x="4752720" y="4773600"/>
            <a:ext cx="1147320" cy="797400"/>
          </a:xfrm>
          <a:prstGeom prst="ellipse">
            <a:avLst/>
          </a:prstGeom>
          <a:gradFill>
            <a:gsLst>
              <a:gs pos="0">
                <a:srgbClr val="ffc7bb"/>
              </a:gs>
              <a:gs pos="50000">
                <a:srgbClr val="ffede9"/>
              </a:gs>
              <a:gs pos="100000">
                <a:srgbClr val="ffc7bb"/>
              </a:gs>
            </a:gsLst>
            <a:lin ang="5400000"/>
          </a:gradFill>
          <a:ln w="11520">
            <a:solidFill>
              <a:srgbClr val="de6c36"/>
            </a:solidFill>
            <a:round/>
          </a:ln>
        </p:spPr>
      </p:sp>
      <p:sp>
        <p:nvSpPr>
          <p:cNvPr id="236" name="CustomShape 26"/>
          <p:cNvSpPr/>
          <p:nvPr/>
        </p:nvSpPr>
        <p:spPr>
          <a:xfrm>
            <a:off x="4985280" y="4987800"/>
            <a:ext cx="837360" cy="6382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de-DE">
                <a:solidFill>
                  <a:srgbClr val="000000"/>
                </a:solidFill>
                <a:latin typeface="Trebuchet MS"/>
              </a:rPr>
              <a:t>Trello</a:t>
            </a:r>
            <a:endParaRPr/>
          </a:p>
        </p:txBody>
      </p:sp>
      <p:sp>
        <p:nvSpPr>
          <p:cNvPr id="237" name="CustomShape 27"/>
          <p:cNvSpPr/>
          <p:nvPr/>
        </p:nvSpPr>
        <p:spPr>
          <a:xfrm>
            <a:off x="1643400" y="2697120"/>
            <a:ext cx="375480" cy="360"/>
          </a:xfrm>
          <a:prstGeom prst="straightConnector1">
            <a:avLst/>
          </a:prstGeom>
          <a:noFill/>
          <a:ln w="31680">
            <a:solidFill>
              <a:srgbClr val="000000"/>
            </a:solidFill>
            <a:round/>
            <a:tailEnd len="med" type="arrow" w="med"/>
          </a:ln>
        </p:spPr>
      </p:sp>
      <p:sp>
        <p:nvSpPr>
          <p:cNvPr id="238" name="CustomShape 28"/>
          <p:cNvSpPr/>
          <p:nvPr/>
        </p:nvSpPr>
        <p:spPr>
          <a:xfrm flipV="1">
            <a:off x="3387240" y="1898280"/>
            <a:ext cx="628920" cy="388440"/>
          </a:xfrm>
          <a:prstGeom prst="straightConnector1">
            <a:avLst/>
          </a:prstGeom>
          <a:noFill/>
          <a:ln w="31680">
            <a:solidFill>
              <a:srgbClr val="000000"/>
            </a:solidFill>
            <a:round/>
            <a:tailEnd len="med" type="arrow" w="med"/>
          </a:ln>
        </p:spPr>
      </p:sp>
      <p:sp>
        <p:nvSpPr>
          <p:cNvPr id="239" name="CustomShape 29"/>
          <p:cNvSpPr/>
          <p:nvPr/>
        </p:nvSpPr>
        <p:spPr>
          <a:xfrm flipV="1">
            <a:off x="5447160" y="982800"/>
            <a:ext cx="690120" cy="276480"/>
          </a:xfrm>
          <a:prstGeom prst="straightConnector1">
            <a:avLst/>
          </a:prstGeom>
          <a:noFill/>
          <a:ln w="31680">
            <a:solidFill>
              <a:srgbClr val="000000"/>
            </a:solidFill>
            <a:round/>
            <a:tailEnd len="med" type="arrow" w="med"/>
          </a:ln>
        </p:spPr>
      </p:sp>
      <p:sp>
        <p:nvSpPr>
          <p:cNvPr id="240" name="CustomShape 30"/>
          <p:cNvSpPr/>
          <p:nvPr/>
        </p:nvSpPr>
        <p:spPr>
          <a:xfrm>
            <a:off x="5671080" y="1899360"/>
            <a:ext cx="492840" cy="76680"/>
          </a:xfrm>
          <a:prstGeom prst="straightConnector1">
            <a:avLst/>
          </a:prstGeom>
          <a:noFill/>
          <a:ln w="31680">
            <a:solidFill>
              <a:srgbClr val="000000"/>
            </a:solidFill>
            <a:round/>
            <a:tailEnd len="med" type="arrow" w="med"/>
          </a:ln>
        </p:spPr>
      </p:sp>
      <p:sp>
        <p:nvSpPr>
          <p:cNvPr id="241" name="CustomShape 31"/>
          <p:cNvSpPr/>
          <p:nvPr/>
        </p:nvSpPr>
        <p:spPr>
          <a:xfrm>
            <a:off x="3442680" y="3139200"/>
            <a:ext cx="573480" cy="303480"/>
          </a:xfrm>
          <a:prstGeom prst="straightConnector1">
            <a:avLst/>
          </a:prstGeom>
          <a:noFill/>
          <a:ln w="31680">
            <a:solidFill>
              <a:srgbClr val="000000"/>
            </a:solidFill>
            <a:round/>
            <a:tailEnd len="med" type="arrow" w="med"/>
          </a:ln>
        </p:spPr>
      </p:sp>
      <p:sp>
        <p:nvSpPr>
          <p:cNvPr id="242" name="CustomShape 32"/>
          <p:cNvSpPr/>
          <p:nvPr/>
        </p:nvSpPr>
        <p:spPr>
          <a:xfrm>
            <a:off x="5039640" y="4401360"/>
            <a:ext cx="108000" cy="371880"/>
          </a:xfrm>
          <a:prstGeom prst="straightConnector1">
            <a:avLst/>
          </a:prstGeom>
          <a:noFill/>
          <a:ln w="31680">
            <a:solidFill>
              <a:srgbClr val="000000"/>
            </a:solidFill>
            <a:round/>
            <a:tailEnd len="med" type="arrow" w="med"/>
          </a:ln>
        </p:spPr>
      </p:sp>
      <p:sp>
        <p:nvSpPr>
          <p:cNvPr id="243" name="CustomShape 33"/>
          <p:cNvSpPr/>
          <p:nvPr/>
        </p:nvSpPr>
        <p:spPr>
          <a:xfrm flipH="1">
            <a:off x="5822280" y="4603320"/>
            <a:ext cx="512280" cy="384480"/>
          </a:xfrm>
          <a:prstGeom prst="straightConnector1">
            <a:avLst/>
          </a:prstGeom>
          <a:noFill/>
          <a:ln w="31680">
            <a:solidFill>
              <a:srgbClr val="ac66bb"/>
            </a:solidFill>
            <a:round/>
            <a:tailEnd len="med" type="arrow" w="med"/>
          </a:ln>
        </p:spPr>
      </p:sp>
      <p:sp>
        <p:nvSpPr>
          <p:cNvPr id="244" name="CustomShape 34"/>
          <p:cNvSpPr/>
          <p:nvPr/>
        </p:nvSpPr>
        <p:spPr>
          <a:xfrm flipH="1" flipV="1">
            <a:off x="5899680" y="5171760"/>
            <a:ext cx="1091160" cy="119880"/>
          </a:xfrm>
          <a:prstGeom prst="straightConnector1">
            <a:avLst/>
          </a:prstGeom>
          <a:noFill/>
          <a:ln w="31680">
            <a:solidFill>
              <a:srgbClr val="ac66bb"/>
            </a:solidFill>
            <a:round/>
            <a:tailEnd len="med" type="arrow" w="med"/>
          </a:ln>
        </p:spPr>
      </p:sp>
      <p:sp>
        <p:nvSpPr>
          <p:cNvPr id="245" name="CustomShape 35"/>
          <p:cNvSpPr/>
          <p:nvPr/>
        </p:nvSpPr>
        <p:spPr>
          <a:xfrm flipH="1" flipV="1">
            <a:off x="5731920" y="5454720"/>
            <a:ext cx="535320" cy="438480"/>
          </a:xfrm>
          <a:prstGeom prst="straightConnector1">
            <a:avLst/>
          </a:prstGeom>
          <a:noFill/>
          <a:ln w="31680">
            <a:solidFill>
              <a:srgbClr val="ac66bb"/>
            </a:solidFill>
            <a:round/>
            <a:tailEnd len="med" type="arrow" w="med"/>
          </a:ln>
        </p:spPr>
      </p:sp>
      <p:sp>
        <p:nvSpPr>
          <p:cNvPr id="246" name="CustomShape 36"/>
          <p:cNvSpPr/>
          <p:nvPr/>
        </p:nvSpPr>
        <p:spPr>
          <a:xfrm flipV="1">
            <a:off x="5258880" y="5571000"/>
            <a:ext cx="67680" cy="376200"/>
          </a:xfrm>
          <a:prstGeom prst="straightConnector1">
            <a:avLst/>
          </a:prstGeom>
          <a:noFill/>
          <a:ln w="31680">
            <a:solidFill>
              <a:srgbClr val="ac66bb"/>
            </a:solidFill>
            <a:round/>
            <a:tailEnd len="med" type="arrow" w="med"/>
          </a:ln>
        </p:spPr>
      </p:sp>
      <p:sp>
        <p:nvSpPr>
          <p:cNvPr id="247" name="CustomShape 37"/>
          <p:cNvSpPr/>
          <p:nvPr/>
        </p:nvSpPr>
        <p:spPr>
          <a:xfrm flipV="1">
            <a:off x="3823920" y="5373000"/>
            <a:ext cx="959040" cy="417240"/>
          </a:xfrm>
          <a:prstGeom prst="straightConnector1">
            <a:avLst/>
          </a:prstGeom>
          <a:noFill/>
          <a:ln w="31680">
            <a:solidFill>
              <a:srgbClr val="ac66bb"/>
            </a:solidFill>
            <a:round/>
            <a:tailEnd len="med" type="arrow" w="med"/>
          </a:ln>
        </p:spPr>
      </p:sp>
      <p:sp>
        <p:nvSpPr>
          <p:cNvPr id="248" name="CustomShape 38"/>
          <p:cNvSpPr/>
          <p:nvPr/>
        </p:nvSpPr>
        <p:spPr>
          <a:xfrm>
            <a:off x="3838680" y="4898880"/>
            <a:ext cx="889920" cy="165960"/>
          </a:xfrm>
          <a:prstGeom prst="straightConnector1">
            <a:avLst/>
          </a:prstGeom>
          <a:noFill/>
          <a:ln w="31680">
            <a:solidFill>
              <a:srgbClr val="ac66bb"/>
            </a:solidFill>
            <a:round/>
            <a:tailEnd len="med" type="arrow" w="med"/>
          </a:ln>
        </p:spPr>
      </p:sp>
      <p:sp>
        <p:nvSpPr>
          <p:cNvPr id="249" name="CustomShape 39"/>
          <p:cNvSpPr/>
          <p:nvPr/>
        </p:nvSpPr>
        <p:spPr>
          <a:xfrm>
            <a:off x="116280" y="982800"/>
            <a:ext cx="4092840" cy="11869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de-DE" sz="2400">
                <a:solidFill>
                  <a:srgbClr val="000000"/>
                </a:solidFill>
                <a:latin typeface="Trebuchet MS"/>
              </a:rPr>
              <a:t>International management</a:t>
            </a:r>
            <a:endParaRPr/>
          </a:p>
          <a:p>
            <a:pPr>
              <a:lnSpc>
                <a:spcPct val="100000"/>
              </a:lnSpc>
            </a:pPr>
            <a:r>
              <a:rPr b="1" lang="de-DE" sz="2400">
                <a:solidFill>
                  <a:srgbClr val="000000"/>
                </a:solidFill>
                <a:latin typeface="Trebuchet MS"/>
              </a:rPr>
              <a:t> </a:t>
            </a:r>
            <a:r>
              <a:rPr b="1" lang="de-DE" sz="2400">
                <a:solidFill>
                  <a:srgbClr val="000000"/>
                </a:solidFill>
                <a:latin typeface="Trebuchet MS"/>
              </a:rPr>
              <a:t>stucture</a:t>
            </a:r>
            <a:endParaRPr/>
          </a:p>
        </p:txBody>
      </p:sp>
      <p:sp>
        <p:nvSpPr>
          <p:cNvPr id="250" name="CustomShape 40"/>
          <p:cNvSpPr/>
          <p:nvPr/>
        </p:nvSpPr>
        <p:spPr>
          <a:xfrm>
            <a:off x="150120" y="117000"/>
            <a:ext cx="7238520" cy="11426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de-DE" sz="3800">
                <a:solidFill>
                  <a:srgbClr val="5d194f"/>
                </a:solidFill>
                <a:latin typeface="Trebuchet MS"/>
              </a:rPr>
              <a:t>organigramm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TextShape 1"/>
          <p:cNvSpPr txBox="1"/>
          <p:nvPr/>
        </p:nvSpPr>
        <p:spPr>
          <a:xfrm>
            <a:off x="457200" y="0"/>
            <a:ext cx="7238520" cy="1462680"/>
          </a:xfrm>
          <a:prstGeom prst="rect">
            <a:avLst/>
          </a:prstGeom>
        </p:spPr>
        <p:txBody>
          <a:bodyPr anchor="b" bIns="0" lIns="45720" rIns="45720" tIns="0"/>
          <a:p>
            <a:pPr algn="ctr">
              <a:lnSpc>
                <a:spcPct val="100000"/>
              </a:lnSpc>
            </a:pPr>
            <a:r>
              <a:rPr b="1" lang="pl-PL" sz="3800">
                <a:solidFill>
                  <a:srgbClr val="5d194f"/>
                </a:solidFill>
                <a:latin typeface="Trebuchet MS"/>
              </a:rPr>
              <a:t>Departments – Podział obowiązków</a:t>
            </a:r>
            <a:endParaRPr/>
          </a:p>
        </p:txBody>
      </p:sp>
      <p:sp>
        <p:nvSpPr>
          <p:cNvPr id="252" name="TextShape 2"/>
          <p:cNvSpPr txBox="1"/>
          <p:nvPr/>
        </p:nvSpPr>
        <p:spPr>
          <a:xfrm>
            <a:off x="0" y="1609560"/>
            <a:ext cx="8172000" cy="5950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2"/>
              <a:buChar char=""/>
            </a:pPr>
            <a:r>
              <a:rPr b="1" lang="pl-PL" sz="2600">
                <a:solidFill>
                  <a:srgbClr val="581f4d"/>
                </a:solidFill>
                <a:latin typeface="Trebuchet MS"/>
              </a:rPr>
              <a:t>Management</a:t>
            </a:r>
            <a:r>
              <a:rPr b="1" lang="pl-PL" sz="2600">
                <a:solidFill>
                  <a:srgbClr val="772754"/>
                </a:solidFill>
                <a:latin typeface="Trebuchet MS"/>
              </a:rPr>
              <a:t> - Administracja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53" name="CustomShape 3"/>
          <p:cNvSpPr/>
          <p:nvPr/>
        </p:nvSpPr>
        <p:spPr>
          <a:xfrm>
            <a:off x="0" y="2349000"/>
            <a:ext cx="8172000" cy="5950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r">
              <a:lnSpc>
                <a:spcPct val="100000"/>
              </a:lnSpc>
              <a:buSzPct val="25000"/>
              <a:buFont charset="2" typeface="Wingdings 2"/>
              <a:buChar char=""/>
            </a:pPr>
            <a:r>
              <a:rPr b="1" lang="de-DE" sz="2600">
                <a:solidFill>
                  <a:srgbClr val="581f4d"/>
                </a:solidFill>
                <a:latin typeface="Trebuchet MS"/>
              </a:rPr>
              <a:t>Bookkeeping</a:t>
            </a:r>
            <a:r>
              <a:rPr b="1" lang="de-DE" sz="2600">
                <a:solidFill>
                  <a:srgbClr val="772754"/>
                </a:solidFill>
                <a:latin typeface="Trebuchet MS"/>
              </a:rPr>
              <a:t> - Księgowość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54" name="CustomShape 4"/>
          <p:cNvSpPr/>
          <p:nvPr/>
        </p:nvSpPr>
        <p:spPr>
          <a:xfrm>
            <a:off x="-11520" y="3071520"/>
            <a:ext cx="8172000" cy="5950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2"/>
              <a:buChar char=""/>
            </a:pPr>
            <a:r>
              <a:rPr b="1" lang="de-DE" sz="2600">
                <a:solidFill>
                  <a:srgbClr val="581f4d"/>
                </a:solidFill>
                <a:latin typeface="Trebuchet MS"/>
              </a:rPr>
              <a:t>Staff group </a:t>
            </a:r>
            <a:r>
              <a:rPr b="1" lang="de-DE" sz="2600">
                <a:solidFill>
                  <a:srgbClr val="772754"/>
                </a:solidFill>
                <a:latin typeface="Trebuchet MS"/>
              </a:rPr>
              <a:t>- Personel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55" name="CustomShape 5"/>
          <p:cNvSpPr/>
          <p:nvPr/>
        </p:nvSpPr>
        <p:spPr>
          <a:xfrm>
            <a:off x="0" y="3886920"/>
            <a:ext cx="8172000" cy="5950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r">
              <a:lnSpc>
                <a:spcPct val="100000"/>
              </a:lnSpc>
              <a:buSzPct val="25000"/>
              <a:buFont charset="2" typeface="Wingdings 2"/>
              <a:buChar char=""/>
            </a:pPr>
            <a:r>
              <a:rPr b="1" lang="de-DE" sz="2600">
                <a:solidFill>
                  <a:srgbClr val="581f4d"/>
                </a:solidFill>
                <a:latin typeface="Trebuchet MS"/>
              </a:rPr>
              <a:t>Desing group </a:t>
            </a:r>
            <a:r>
              <a:rPr b="1" lang="de-DE" sz="2600">
                <a:solidFill>
                  <a:srgbClr val="772754"/>
                </a:solidFill>
                <a:latin typeface="Trebuchet MS"/>
              </a:rPr>
              <a:t>– Grupa projektowa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56" name="CustomShape 6"/>
          <p:cNvSpPr/>
          <p:nvPr/>
        </p:nvSpPr>
        <p:spPr>
          <a:xfrm>
            <a:off x="-30240" y="4797000"/>
            <a:ext cx="8172000" cy="7002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2"/>
              <a:buChar char=""/>
            </a:pPr>
            <a:r>
              <a:rPr b="1" lang="de-DE" sz="10400">
                <a:solidFill>
                  <a:srgbClr val="581f4d"/>
                </a:solidFill>
                <a:latin typeface="Trebuchet MS"/>
              </a:rPr>
              <a:t>Purchasing and Storage </a:t>
            </a:r>
            <a:r>
              <a:rPr b="1" lang="de-DE" sz="10400">
                <a:solidFill>
                  <a:srgbClr val="772754"/>
                </a:solidFill>
                <a:latin typeface="Trebuchet MS"/>
              </a:rPr>
              <a:t>– Nabywanie i przechowywanie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57" name="CustomShape 7"/>
          <p:cNvSpPr/>
          <p:nvPr/>
        </p:nvSpPr>
        <p:spPr>
          <a:xfrm>
            <a:off x="1691640" y="5733360"/>
            <a:ext cx="6450120" cy="9356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r">
              <a:lnSpc>
                <a:spcPct val="100000"/>
              </a:lnSpc>
              <a:buSzPct val="25000"/>
              <a:buFont charset="2" typeface="Wingdings 2"/>
              <a:buChar char=""/>
            </a:pPr>
            <a:r>
              <a:rPr b="1" lang="de-DE" sz="2600">
                <a:solidFill>
                  <a:srgbClr val="581f4d"/>
                </a:solidFill>
                <a:latin typeface="Trebuchet MS"/>
              </a:rPr>
              <a:t>Sale and Distribution </a:t>
            </a:r>
            <a:r>
              <a:rPr b="1" lang="de-DE" sz="2600">
                <a:solidFill>
                  <a:srgbClr val="772754"/>
                </a:solidFill>
                <a:latin typeface="Trebuchet MS"/>
              </a:rPr>
              <a:t>– Sprzedaż i Dystrybucja</a:t>
            </a:r>
            <a:endParaRPr/>
          </a:p>
        </p:txBody>
      </p:sp>
    </p:spTree>
  </p:cSld>
  <p:transition spd="slow">
    <p:cover dir="l"/>
  </p:transition>
  <p:timing>
    <p:tnLst>
      <p:par>
        <p:cTn dur="indefinite" id="1" nodeType="tmRoot" restart="never">
          <p:childTnLst>
            <p:seq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end="27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50" id="7"/>
                                        <p:tgtEl>
                                          <p:spTgt spid="252">
                                            <p:txEl>
                                              <p:pRg end="27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50" id="12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50" id="17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50" id="22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end="52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50" id="27"/>
                                        <p:tgtEl>
                                          <p:spTgt spid="256">
                                            <p:txEl>
                                              <p:pRg end="52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id="30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50" id="32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TextShape 1"/>
          <p:cNvSpPr txBox="1"/>
          <p:nvPr/>
        </p:nvSpPr>
        <p:spPr>
          <a:xfrm>
            <a:off x="457200" y="320040"/>
            <a:ext cx="7238520" cy="1142640"/>
          </a:xfrm>
          <a:prstGeom prst="rect">
            <a:avLst/>
          </a:prstGeom>
        </p:spPr>
        <p:txBody>
          <a:bodyPr anchor="b" bIns="0" lIns="45720" rIns="45720" tIns="0"/>
          <a:p>
            <a:pPr>
              <a:lnSpc>
                <a:spcPct val="100000"/>
              </a:lnSpc>
            </a:pPr>
            <a:r>
              <a:rPr b="1" lang="pl-PL" sz="3800">
                <a:solidFill>
                  <a:srgbClr val="5d194f"/>
                </a:solidFill>
                <a:latin typeface="Trebuchet MS"/>
              </a:rPr>
              <a:t>Trello</a:t>
            </a:r>
            <a:endParaRPr/>
          </a:p>
        </p:txBody>
      </p:sp>
      <p:sp>
        <p:nvSpPr>
          <p:cNvPr id="259" name="TextShape 2"/>
          <p:cNvSpPr txBox="1"/>
          <p:nvPr/>
        </p:nvSpPr>
        <p:spPr>
          <a:xfrm>
            <a:off x="467640" y="1772640"/>
            <a:ext cx="7238520" cy="48459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2"/>
              <a:buChar char=""/>
            </a:pPr>
            <a:r>
              <a:rPr lang="pl-PL" sz="2600">
                <a:solidFill>
                  <a:srgbClr val="000000"/>
                </a:solidFill>
                <a:latin typeface="Trebuchet MS"/>
              </a:rPr>
              <a:t>Our comunication platform is TRELLO and now we are going to show you how it works: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"/>
            </a:pPr>
            <a:r>
              <a:rPr lang="pl-PL" sz="2600">
                <a:solidFill>
                  <a:srgbClr val="000000"/>
                </a:solidFill>
                <a:latin typeface="Trebuchet MS"/>
              </a:rPr>
              <a:t>Naszą platformą komunikacyjną jest portal TRELLO a teraz pokażemy Wam jak to działa: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"/>
            </a:pPr>
            <a:r>
              <a:rPr lang="pl-PL" sz="2600" u="sng">
                <a:solidFill>
                  <a:srgbClr val="ffde66"/>
                </a:solidFill>
                <a:latin typeface="Trebuchet MS"/>
                <a:hlinkClick r:id="rId1"/>
              </a:rPr>
              <a:t>https://trello.com/b/lfMLKYTh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TextShape 1"/>
          <p:cNvSpPr txBox="1"/>
          <p:nvPr/>
        </p:nvSpPr>
        <p:spPr>
          <a:xfrm>
            <a:off x="457200" y="320040"/>
            <a:ext cx="7241760" cy="1142640"/>
          </a:xfrm>
          <a:prstGeom prst="rect">
            <a:avLst/>
          </a:prstGeom>
        </p:spPr>
        <p:txBody>
          <a:bodyPr anchor="b" bIns="0" lIns="45720" rIns="45720" tIns="0"/>
          <a:p>
            <a:pPr>
              <a:lnSpc>
                <a:spcPct val="100000"/>
              </a:lnSpc>
            </a:pPr>
            <a:r>
              <a:rPr b="1" lang="pl-PL" sz="3800">
                <a:solidFill>
                  <a:srgbClr val="5d194f"/>
                </a:solidFill>
                <a:latin typeface="Trebuchet MS"/>
              </a:rPr>
              <a:t>Marketing  and distribution</a:t>
            </a:r>
            <a:endParaRPr/>
          </a:p>
        </p:txBody>
      </p:sp>
      <p:sp>
        <p:nvSpPr>
          <p:cNvPr id="261" name="TextShape 2"/>
          <p:cNvSpPr txBox="1"/>
          <p:nvPr/>
        </p:nvSpPr>
        <p:spPr>
          <a:xfrm>
            <a:off x="457200" y="5867280"/>
            <a:ext cx="3520080" cy="456840"/>
          </a:xfrm>
          <a:prstGeom prst="rect">
            <a:avLst/>
          </a:prstGeom>
        </p:spPr>
        <p:txBody>
          <a:bodyPr anchor="ctr" bIns="45000" lIns="90000" rIns="90000" tIns="45000"/>
          <a:p>
            <a:endParaRPr/>
          </a:p>
        </p:txBody>
      </p:sp>
      <p:sp>
        <p:nvSpPr>
          <p:cNvPr id="262" name="TextShape 3"/>
          <p:cNvSpPr txBox="1"/>
          <p:nvPr/>
        </p:nvSpPr>
        <p:spPr>
          <a:xfrm>
            <a:off x="4178880" y="5867280"/>
            <a:ext cx="3520080" cy="456840"/>
          </a:xfrm>
          <a:prstGeom prst="rect">
            <a:avLst/>
          </a:prstGeom>
        </p:spPr>
        <p:txBody>
          <a:bodyPr anchor="ctr" bIns="0" lIns="90000" rIns="90000" tIns="0"/>
          <a:p>
            <a:endParaRPr/>
          </a:p>
        </p:txBody>
      </p:sp>
      <p:sp>
        <p:nvSpPr>
          <p:cNvPr id="263" name="TextShape 4"/>
          <p:cNvSpPr txBox="1"/>
          <p:nvPr/>
        </p:nvSpPr>
        <p:spPr>
          <a:xfrm>
            <a:off x="457200" y="1711800"/>
            <a:ext cx="3520080" cy="4114440"/>
          </a:xfrm>
          <a:prstGeom prst="rect">
            <a:avLst/>
          </a:prstGeom>
        </p:spPr>
        <p:txBody>
          <a:bodyPr anchor="b" bIns="0" lIns="90000" rIns="90000" tIns="0"/>
          <a:p>
            <a:pPr>
              <a:lnSpc>
                <a:spcPct val="100000"/>
              </a:lnSpc>
              <a:buSzPct val="25000"/>
              <a:buFont charset="2" typeface="Wingdings 2"/>
              <a:buChar char=""/>
            </a:pPr>
            <a:r>
              <a:rPr lang="pl-PL" sz="2400">
                <a:solidFill>
                  <a:srgbClr val="b13f9a"/>
                </a:solidFill>
                <a:latin typeface="Trebuchet MS"/>
              </a:rPr>
              <a:t>Flyer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"/>
            </a:pPr>
            <a:r>
              <a:rPr lang="pl-PL" sz="2400">
                <a:solidFill>
                  <a:srgbClr val="b13f9a"/>
                </a:solidFill>
                <a:latin typeface="Trebuchet MS"/>
              </a:rPr>
              <a:t>Businesscard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"/>
            </a:pPr>
            <a:r>
              <a:rPr lang="pl-PL" sz="2400">
                <a:solidFill>
                  <a:srgbClr val="b13f9a"/>
                </a:solidFill>
                <a:latin typeface="Trebuchet MS"/>
              </a:rPr>
              <a:t>Facebook</a:t>
            </a:r>
            <a:endParaRPr/>
          </a:p>
        </p:txBody>
      </p:sp>
      <p:sp>
        <p:nvSpPr>
          <p:cNvPr id="264" name="TextShape 5"/>
          <p:cNvSpPr txBox="1"/>
          <p:nvPr/>
        </p:nvSpPr>
        <p:spPr>
          <a:xfrm>
            <a:off x="4178880" y="1711800"/>
            <a:ext cx="3520080" cy="4114440"/>
          </a:xfrm>
          <a:prstGeom prst="rect">
            <a:avLst/>
          </a:prstGeom>
        </p:spPr>
        <p:txBody>
          <a:bodyPr anchor="b" bIns="0" lIns="0" rIns="0" tIns="0"/>
          <a:p>
            <a:pPr>
              <a:lnSpc>
                <a:spcPct val="100000"/>
              </a:lnSpc>
              <a:buSzPct val="25000"/>
              <a:buFont charset="2" typeface="Wingdings 2"/>
              <a:buChar char=""/>
            </a:pPr>
            <a:r>
              <a:rPr lang="pl-PL" sz="2400">
                <a:solidFill>
                  <a:srgbClr val="b13f9a"/>
                </a:solidFill>
                <a:latin typeface="Trebuchet MS"/>
              </a:rPr>
              <a:t>Ulotki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"/>
            </a:pPr>
            <a:r>
              <a:rPr lang="pl-PL" sz="2400">
                <a:solidFill>
                  <a:srgbClr val="b13f9a"/>
                </a:solidFill>
                <a:latin typeface="Trebuchet MS"/>
              </a:rPr>
              <a:t>Karta Biznesowa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"/>
            </a:pPr>
            <a:r>
              <a:rPr lang="pl-PL" sz="2400">
                <a:solidFill>
                  <a:srgbClr val="b13f9a"/>
                </a:solidFill>
                <a:latin typeface="Trebuchet MS"/>
              </a:rPr>
              <a:t>Facebook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TextShape 1"/>
          <p:cNvSpPr txBox="1"/>
          <p:nvPr/>
        </p:nvSpPr>
        <p:spPr>
          <a:xfrm>
            <a:off x="457200" y="320040"/>
            <a:ext cx="7241760" cy="444240"/>
          </a:xfrm>
          <a:prstGeom prst="rect">
            <a:avLst/>
          </a:prstGeom>
        </p:spPr>
        <p:txBody>
          <a:bodyPr anchor="b" bIns="0" lIns="45720" rIns="45720" tIns="0"/>
          <a:p>
            <a:pPr>
              <a:lnSpc>
                <a:spcPct val="100000"/>
              </a:lnSpc>
            </a:pPr>
            <a:r>
              <a:rPr lang="pl-PL" sz="1600">
                <a:solidFill>
                  <a:srgbClr val="000000"/>
                </a:solidFill>
                <a:latin typeface="Arial"/>
              </a:rPr>
              <a:t>DESIGNS:                                                                        </a:t>
            </a:r>
            <a:endParaRPr/>
          </a:p>
        </p:txBody>
      </p:sp>
      <p:pic>
        <p:nvPicPr>
          <p:cNvPr descr="" id="266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251640" y="1700640"/>
            <a:ext cx="2475720" cy="2847240"/>
          </a:xfrm>
          <a:prstGeom prst="rect">
            <a:avLst/>
          </a:prstGeom>
          <a:ln>
            <a:noFill/>
          </a:ln>
        </p:spPr>
      </p:pic>
      <p:pic>
        <p:nvPicPr>
          <p:cNvPr descr="" id="267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771640" y="692640"/>
            <a:ext cx="1990080" cy="2475720"/>
          </a:xfrm>
          <a:prstGeom prst="rect">
            <a:avLst/>
          </a:prstGeom>
          <a:ln>
            <a:noFill/>
          </a:ln>
        </p:spPr>
      </p:pic>
      <p:pic>
        <p:nvPicPr>
          <p:cNvPr descr="" id="268" name="Picture 4"/>
          <p:cNvPicPr/>
          <p:nvPr/>
        </p:nvPicPr>
        <p:blipFill>
          <a:blip r:embed="rId3"/>
          <a:srcRect b="0" l="0" r="0" t="8529"/>
          <a:stretch>
            <a:fillRect/>
          </a:stretch>
        </p:blipFill>
        <p:spPr>
          <a:xfrm>
            <a:off x="2699640" y="3501000"/>
            <a:ext cx="2184120" cy="2746080"/>
          </a:xfrm>
          <a:prstGeom prst="rect">
            <a:avLst/>
          </a:prstGeom>
          <a:ln>
            <a:noFill/>
          </a:ln>
        </p:spPr>
      </p:pic>
      <p:pic>
        <p:nvPicPr>
          <p:cNvPr descr="" id="269" name="Picture 5"/>
          <p:cNvPicPr/>
          <p:nvPr/>
        </p:nvPicPr>
        <p:blipFill>
          <a:blip r:embed="rId4"/>
          <a:srcRect b="26539" l="28177" r="31519" t="21541"/>
          <a:stretch>
            <a:fillRect/>
          </a:stretch>
        </p:blipFill>
        <p:spPr>
          <a:xfrm rot="5400000">
            <a:off x="5174280" y="2034720"/>
            <a:ext cx="2752200" cy="2660400"/>
          </a:xfrm>
          <a:prstGeom prst="rect">
            <a:avLst/>
          </a:prstGeom>
          <a:ln>
            <a:noFill/>
          </a:ln>
        </p:spPr>
      </p:pic>
      <p:sp>
        <p:nvSpPr>
          <p:cNvPr id="270" name="CustomShape 2"/>
          <p:cNvSpPr/>
          <p:nvPr/>
        </p:nvSpPr>
        <p:spPr>
          <a:xfrm>
            <a:off x="5028120" y="548640"/>
            <a:ext cx="2852280" cy="363240"/>
          </a:xfrm>
          <a:prstGeom prst="rect">
            <a:avLst/>
          </a:prstGeom>
          <a:solidFill>
            <a:srgbClr val="ff0000"/>
          </a:solidFill>
          <a:ln w="31680">
            <a:solidFill>
              <a:srgbClr val="ff0000"/>
            </a:solidFill>
            <a:miter/>
          </a:ln>
        </p:spPr>
      </p:sp>
      <p:sp>
        <p:nvSpPr>
          <p:cNvPr id="271" name="CustomShape 3"/>
          <p:cNvSpPr/>
          <p:nvPr/>
        </p:nvSpPr>
        <p:spPr>
          <a:xfrm>
            <a:off x="5364000" y="730440"/>
            <a:ext cx="2516400" cy="268920"/>
          </a:xfrm>
          <a:prstGeom prst="rect">
            <a:avLst/>
          </a:prstGeom>
          <a:solidFill>
            <a:srgbClr val="ffffff"/>
          </a:solidFill>
          <a:ln w="39960">
            <a:solidFill>
              <a:srgbClr val="ffffff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de-DE">
                <a:solidFill>
                  <a:srgbClr val="000000"/>
                </a:solidFill>
                <a:latin typeface="Trebuchet MS"/>
              </a:rPr>
              <a:t>T4ALL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TextShape 1"/>
          <p:cNvSpPr txBox="1"/>
          <p:nvPr/>
        </p:nvSpPr>
        <p:spPr>
          <a:xfrm>
            <a:off x="457200" y="1600200"/>
            <a:ext cx="231408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2"/>
              <a:buChar char=""/>
            </a:pPr>
            <a:r>
              <a:rPr lang="pl-PL" sz="2800">
                <a:solidFill>
                  <a:srgbClr val="000000"/>
                </a:solidFill>
                <a:latin typeface="Trebuchet MS"/>
              </a:rPr>
              <a:t>What is Fair Trade?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"/>
            </a:pPr>
            <a:r>
              <a:rPr lang="pl-PL" sz="2800">
                <a:solidFill>
                  <a:srgbClr val="000000"/>
                </a:solidFill>
                <a:latin typeface="Trebuchet MS"/>
              </a:rPr>
              <a:t>Fair trade guarantees fair pay for the workers in the producing countries .There is a minimum price for fair trade work. If the market price is higher, they will even get a higher profit. Futhermore the workers will do their work under better conditios than usual. There won´t be any child labour and local projects are supported as well. 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"/>
            </a:pPr>
            <a:r>
              <a:rPr lang="pl-PL" sz="2800">
                <a:solidFill>
                  <a:srgbClr val="000000"/>
                </a:solidFill>
                <a:latin typeface="Trebuchet MS"/>
              </a:rPr>
              <a:t>Information about T4ALL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"/>
            </a:pPr>
            <a:r>
              <a:rPr lang="pl-PL" sz="2800">
                <a:solidFill>
                  <a:srgbClr val="000000"/>
                </a:solidFill>
                <a:latin typeface="Trebuchet MS"/>
              </a:rPr>
              <a:t>Erasmus+ is a charitable school project with participants from four different countries: Spain, Poland, Switzerland and Germany. In this project we want to support development aid. By selling shirts, we help Indian cotton farmers and factory workers to get fair pay and a better life.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"/>
            </a:pPr>
            <a:r>
              <a:rPr lang="pl-PL" sz="2800">
                <a:solidFill>
                  <a:srgbClr val="000000"/>
                </a:solidFill>
                <a:latin typeface="Trebuchet MS"/>
              </a:rPr>
              <a:t> 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73" name="TextShape 2"/>
          <p:cNvSpPr txBox="1"/>
          <p:nvPr/>
        </p:nvSpPr>
        <p:spPr>
          <a:xfrm>
            <a:off x="5148000" y="1600200"/>
            <a:ext cx="2550960" cy="4525560"/>
          </a:xfrm>
          <a:prstGeom prst="rect">
            <a:avLst/>
          </a:prstGeom>
        </p:spPr>
        <p:txBody>
          <a:bodyPr bIns="0" lIns="90000" rIns="90000" tIns="0"/>
          <a:p>
            <a:pPr>
              <a:lnSpc>
                <a:spcPct val="100000"/>
              </a:lnSpc>
            </a:pPr>
            <a:r>
              <a:rPr lang="pl-PL" sz="2800">
                <a:solidFill>
                  <a:srgbClr val="b13f9a"/>
                </a:solidFill>
                <a:latin typeface="Trebuchet MS"/>
              </a:rPr>
              <a:t>  </a:t>
            </a:r>
            <a:r>
              <a:rPr lang="pl-PL" sz="2800">
                <a:solidFill>
                  <a:srgbClr val="b13f9a"/>
                </a:solidFill>
                <a:latin typeface="Trebuchet MS"/>
              </a:rPr>
              <a:t>Any questions?</a:t>
            </a:r>
            <a:endParaRPr/>
          </a:p>
          <a:p>
            <a:pPr>
              <a:lnSpc>
                <a:spcPct val="100000"/>
              </a:lnSpc>
            </a:pPr>
            <a:r>
              <a:rPr lang="pl-PL" sz="2800">
                <a:solidFill>
                  <a:srgbClr val="b13f9a"/>
                </a:solidFill>
                <a:latin typeface="Trebuchet MS"/>
              </a:rPr>
              <a:t>  </a:t>
            </a:r>
            <a:r>
              <a:rPr lang="pl-PL" sz="2800">
                <a:solidFill>
                  <a:srgbClr val="b13f9a"/>
                </a:solidFill>
                <a:latin typeface="Trebuchet MS"/>
              </a:rPr>
              <a:t>Please contact us!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l-PL" sz="2800">
                <a:solidFill>
                  <a:srgbClr val="b13f9a"/>
                </a:solidFill>
                <a:latin typeface="Trebuchet MS"/>
              </a:rPr>
              <a:t>Contact:</a:t>
            </a:r>
            <a:endParaRPr/>
          </a:p>
          <a:p>
            <a:pPr>
              <a:lnSpc>
                <a:spcPct val="100000"/>
              </a:lnSpc>
            </a:pPr>
            <a:r>
              <a:rPr lang="pl-PL" sz="2800">
                <a:solidFill>
                  <a:srgbClr val="b13f9a"/>
                </a:solidFill>
                <a:latin typeface="Trebuchet MS"/>
              </a:rPr>
              <a:t>Alina Jujka</a:t>
            </a:r>
            <a:endParaRPr/>
          </a:p>
          <a:p>
            <a:pPr>
              <a:lnSpc>
                <a:spcPct val="100000"/>
              </a:lnSpc>
            </a:pPr>
            <a:r>
              <a:rPr lang="pl-PL" sz="2800">
                <a:solidFill>
                  <a:srgbClr val="b13f9a"/>
                </a:solidFill>
                <a:latin typeface="Trebuchet MS"/>
              </a:rPr>
              <a:t>Marco Scheutwinkel</a:t>
            </a:r>
            <a:endParaRPr/>
          </a:p>
          <a:p>
            <a:pPr>
              <a:lnSpc>
                <a:spcPct val="100000"/>
              </a:lnSpc>
            </a:pPr>
            <a:r>
              <a:rPr lang="pl-PL" sz="2800">
                <a:solidFill>
                  <a:srgbClr val="b13f9a"/>
                </a:solidFill>
                <a:latin typeface="Trebuchet MS"/>
              </a:rPr>
              <a:t>Jonas George</a:t>
            </a:r>
            <a:endParaRPr/>
          </a:p>
          <a:p>
            <a:pPr>
              <a:lnSpc>
                <a:spcPct val="100000"/>
              </a:lnSpc>
            </a:pPr>
            <a:r>
              <a:rPr lang="pl-PL" sz="2800">
                <a:solidFill>
                  <a:srgbClr val="b13f9a"/>
                </a:solidFill>
                <a:latin typeface="Trebuchet MS"/>
              </a:rPr>
              <a:t>Address:</a:t>
            </a:r>
            <a:endParaRPr/>
          </a:p>
          <a:p>
            <a:pPr>
              <a:lnSpc>
                <a:spcPct val="100000"/>
              </a:lnSpc>
            </a:pPr>
            <a:r>
              <a:rPr lang="pl-PL" sz="2800">
                <a:solidFill>
                  <a:srgbClr val="b13f9a"/>
                </a:solidFill>
                <a:latin typeface="Trebuchet MS"/>
              </a:rPr>
              <a:t>Gesamtschule Brühl</a:t>
            </a:r>
            <a:endParaRPr/>
          </a:p>
          <a:p>
            <a:pPr>
              <a:lnSpc>
                <a:spcPct val="100000"/>
              </a:lnSpc>
            </a:pPr>
            <a:r>
              <a:rPr lang="pl-PL" sz="2800">
                <a:solidFill>
                  <a:srgbClr val="b13f9a"/>
                </a:solidFill>
                <a:latin typeface="Trebuchet MS"/>
              </a:rPr>
              <a:t>Otto-Wels-Straße 1</a:t>
            </a:r>
            <a:endParaRPr/>
          </a:p>
          <a:p>
            <a:pPr>
              <a:lnSpc>
                <a:spcPct val="100000"/>
              </a:lnSpc>
            </a:pPr>
            <a:r>
              <a:rPr lang="pl-PL" sz="2800">
                <a:solidFill>
                  <a:srgbClr val="b13f9a"/>
                </a:solidFill>
                <a:latin typeface="Trebuchet MS"/>
              </a:rPr>
              <a:t>50321 Brühl</a:t>
            </a:r>
            <a:endParaRPr/>
          </a:p>
          <a:p>
            <a:pPr>
              <a:lnSpc>
                <a:spcPct val="100000"/>
              </a:lnSpc>
            </a:pPr>
            <a:r>
              <a:rPr lang="pl-PL" sz="2800">
                <a:solidFill>
                  <a:srgbClr val="b13f9a"/>
                </a:solidFill>
                <a:latin typeface="Trebuchet MS"/>
              </a:rPr>
              <a:t>Germany</a:t>
            </a:r>
            <a:endParaRPr/>
          </a:p>
          <a:p>
            <a:pPr>
              <a:lnSpc>
                <a:spcPct val="100000"/>
              </a:lnSpc>
            </a:pPr>
            <a:r>
              <a:rPr lang="pl-PL" sz="2800">
                <a:solidFill>
                  <a:srgbClr val="b13f9a"/>
                </a:solidFill>
                <a:latin typeface="Trebuchet MS"/>
              </a:rPr>
              <a:t> 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l-PL" sz="2800">
                <a:solidFill>
                  <a:srgbClr val="b13f9a"/>
                </a:solidFill>
                <a:latin typeface="Trebuchet MS"/>
              </a:rPr>
              <a:t> 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74" name="CustomShape 3"/>
          <p:cNvSpPr/>
          <p:nvPr/>
        </p:nvSpPr>
        <p:spPr>
          <a:xfrm>
            <a:off x="5580000" y="5373360"/>
            <a:ext cx="1656000" cy="719640"/>
          </a:xfrm>
          <a:prstGeom prst="rect">
            <a:avLst/>
          </a:prstGeom>
          <a:solidFill>
            <a:srgbClr val="ffffff"/>
          </a:solidFill>
          <a:ln w="39960">
            <a:solidFill>
              <a:srgbClr val="ff0000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de-DE" sz="1050">
                <a:solidFill>
                  <a:srgbClr val="000000"/>
                </a:solidFill>
                <a:latin typeface="Trebuchet MS"/>
              </a:rPr>
              <a:t>EMAIL:</a:t>
            </a:r>
            <a:endParaRPr/>
          </a:p>
          <a:p>
            <a:pPr algn="ctr">
              <a:lnSpc>
                <a:spcPct val="100000"/>
              </a:lnSpc>
            </a:pPr>
            <a:r>
              <a:rPr lang="de-DE" sz="1050">
                <a:solidFill>
                  <a:srgbClr val="000000"/>
                </a:solidFill>
                <a:latin typeface="Trebuchet MS"/>
              </a:rPr>
              <a:t>erasmus@myself.com</a:t>
            </a:r>
            <a:endParaRPr/>
          </a:p>
        </p:txBody>
      </p:sp>
      <p:sp>
        <p:nvSpPr>
          <p:cNvPr id="275" name="CustomShape 4"/>
          <p:cNvSpPr/>
          <p:nvPr/>
        </p:nvSpPr>
        <p:spPr>
          <a:xfrm>
            <a:off x="2843640" y="1628640"/>
            <a:ext cx="2160000" cy="4464000"/>
          </a:xfrm>
          <a:prstGeom prst="rect">
            <a:avLst/>
          </a:prstGeom>
          <a:solidFill>
            <a:srgbClr val="ffffff"/>
          </a:solidFill>
          <a:ln w="39960">
            <a:solidFill>
              <a:srgbClr val="ffffff"/>
            </a:solidFill>
            <a:round/>
          </a:ln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de-DE" sz="1100">
                <a:solidFill>
                  <a:srgbClr val="000000"/>
                </a:solidFill>
                <a:latin typeface="Trebuchet MS"/>
              </a:rPr>
              <a:t>Information about “3Freunde”</a:t>
            </a:r>
            <a:endParaRPr/>
          </a:p>
          <a:p>
            <a:pPr>
              <a:lnSpc>
                <a:spcPct val="100000"/>
              </a:lnSpc>
            </a:pPr>
            <a:r>
              <a:rPr lang="de-DE" sz="1100">
                <a:solidFill>
                  <a:srgbClr val="000000"/>
                </a:solidFill>
                <a:latin typeface="Trebuchet MS"/>
              </a:rPr>
              <a:t>3-Freunde is an organization from Germany  which was founded by </a:t>
            </a:r>
            <a:r>
              <a:rPr lang="de-DE" sz="1200">
                <a:solidFill>
                  <a:srgbClr val="000000"/>
                </a:solidFill>
                <a:latin typeface="Trebuchet MS"/>
              </a:rPr>
              <a:t>three friends in 2006. Their goal is to create the perfect T-shirt: good quality and fair trade. In 2007 they realized the first carbon neutral T-shirts. Since 2008 they </a:t>
            </a:r>
            <a:r>
              <a:rPr lang="de-DE" sz="1100">
                <a:solidFill>
                  <a:srgbClr val="000000"/>
                </a:solidFill>
                <a:latin typeface="Trebuchet MS"/>
              </a:rPr>
              <a:t>have produced their shirts with organic cotton.  Every cotton farmer working for 3-Freunde earns enough money to afford the basic needs for their family.</a:t>
            </a:r>
            <a:endParaRPr/>
          </a:p>
          <a:p>
            <a:pPr>
              <a:lnSpc>
                <a:spcPct val="100000"/>
              </a:lnSpc>
            </a:pPr>
            <a:r>
              <a:rPr lang="de-DE" sz="1100">
                <a:solidFill>
                  <a:srgbClr val="000000"/>
                </a:solidFill>
                <a:latin typeface="Trebuchet MS"/>
              </a:rPr>
              <a:t>For more information:</a:t>
            </a:r>
            <a:r>
              <a:rPr lang="de-DE" sz="1100">
                <a:solidFill>
                  <a:srgbClr val="000000"/>
                </a:solidFill>
                <a:latin typeface="Trebuchet MS"/>
              </a:rPr>
              <a:t>
</a:t>
            </a:r>
            <a:r>
              <a:rPr lang="de-DE" sz="1100" u="sng">
                <a:solidFill>
                  <a:srgbClr val="000000"/>
                </a:solidFill>
                <a:latin typeface="Trebuchet MS"/>
                <a:hlinkClick r:id="rId1"/>
              </a:rPr>
              <a:t>http://3freunde.de/home/about</a:t>
            </a:r>
            <a:endParaRPr/>
          </a:p>
          <a:p>
            <a:pPr>
              <a:lnSpc>
                <a:spcPct val="100000"/>
              </a:lnSpc>
            </a:pPr>
            <a:r>
              <a:rPr lang="de-DE">
                <a:solidFill>
                  <a:srgbClr val="ffffff"/>
                </a:solidFill>
                <a:latin typeface="Trebuchet MS"/>
              </a:rPr>
              <a:t> </a:t>
            </a:r>
            <a:endParaRPr/>
          </a:p>
        </p:txBody>
      </p:sp>
      <p:pic>
        <p:nvPicPr>
          <p:cNvPr descr="" id="276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5514120" y="4114080"/>
            <a:ext cx="1721880" cy="1217520"/>
          </a:xfrm>
          <a:prstGeom prst="rect">
            <a:avLst/>
          </a:prstGeom>
          <a:ln>
            <a:noFill/>
          </a:ln>
        </p:spPr>
      </p:pic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277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539640" y="1124640"/>
            <a:ext cx="7326720" cy="4743360"/>
          </a:xfrm>
          <a:prstGeom prst="rect">
            <a:avLst/>
          </a:prstGeom>
          <a:ln>
            <a:noFill/>
          </a:ln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