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B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883" y="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640-9E6A-4BB8-AAC2-152651BBB5F6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2C75-A52C-4C9B-AB5B-C8A140A364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640-9E6A-4BB8-AAC2-152651BBB5F6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2C75-A52C-4C9B-AB5B-C8A140A364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640-9E6A-4BB8-AAC2-152651BBB5F6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2C75-A52C-4C9B-AB5B-C8A140A364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640-9E6A-4BB8-AAC2-152651BBB5F6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2C75-A52C-4C9B-AB5B-C8A140A364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640-9E6A-4BB8-AAC2-152651BBB5F6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2C75-A52C-4C9B-AB5B-C8A140A364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640-9E6A-4BB8-AAC2-152651BBB5F6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2C75-A52C-4C9B-AB5B-C8A140A364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640-9E6A-4BB8-AAC2-152651BBB5F6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2C75-A52C-4C9B-AB5B-C8A140A364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640-9E6A-4BB8-AAC2-152651BBB5F6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2C75-A52C-4C9B-AB5B-C8A140A364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640-9E6A-4BB8-AAC2-152651BBB5F6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2C75-A52C-4C9B-AB5B-C8A140A364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640-9E6A-4BB8-AAC2-152651BBB5F6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2C75-A52C-4C9B-AB5B-C8A140A364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640-9E6A-4BB8-AAC2-152651BBB5F6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2C75-A52C-4C9B-AB5B-C8A140A364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44640-9E6A-4BB8-AAC2-152651BBB5F6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B2C75-A52C-4C9B-AB5B-C8A140A3647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772400" cy="1470025"/>
          </a:xfrm>
        </p:spPr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Srnec lesný</a:t>
            </a:r>
            <a:br>
              <a:rPr lang="sk-SK" dirty="0">
                <a:solidFill>
                  <a:schemeClr val="bg1"/>
                </a:solidFill>
              </a:rPr>
            </a:b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00800" cy="1752600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Patrik Halgas. 9 roč.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229600" cy="4525962"/>
          </a:xfrm>
        </p:spPr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Dosahuje hmotnosť medzi 17 – 30 kg, dĺžku 90 – 130 cm a v kohútiku meria 65 – 85 </a:t>
            </a:r>
            <a:r>
              <a:rPr lang="sk-SK" dirty="0" smtClean="0">
                <a:solidFill>
                  <a:schemeClr val="bg1"/>
                </a:solidFill>
              </a:rPr>
              <a:t>cm.</a:t>
            </a:r>
          </a:p>
          <a:p>
            <a:r>
              <a:rPr lang="sk-SK" dirty="0">
                <a:solidFill>
                  <a:schemeClr val="bg1"/>
                </a:solidFill>
              </a:rPr>
              <a:t>Cez leto má jeho srsť až mierne hrdzavo-červený odtieň, s príchodom zimy však narastá nová zimná srsť a jej sfarbenie znateľne </a:t>
            </a:r>
            <a:r>
              <a:rPr lang="sk-SK" dirty="0" smtClean="0">
                <a:solidFill>
                  <a:schemeClr val="bg1"/>
                </a:solidFill>
              </a:rPr>
              <a:t>tmavne.</a:t>
            </a:r>
            <a:r>
              <a:rPr lang="sk-SK" dirty="0">
                <a:solidFill>
                  <a:schemeClr val="bg1"/>
                </a:solidFill>
              </a:rPr>
              <a:t> Samce majú relatívne krátke </a:t>
            </a:r>
            <a:r>
              <a:rPr lang="sk-SK" dirty="0" smtClean="0">
                <a:solidFill>
                  <a:schemeClr val="bg1"/>
                </a:solidFill>
              </a:rPr>
              <a:t>parožky.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56856"/>
            <a:ext cx="6096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619672" y="6182525"/>
            <a:ext cx="1903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/>
              <a:t>Foto</a:t>
            </a:r>
            <a:r>
              <a:rPr lang="sk-SK" dirty="0"/>
              <a:t>: Kamil </a:t>
            </a:r>
            <a:r>
              <a:rPr lang="sk-SK" dirty="0" err="1"/>
              <a:t>Halgas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015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18</Words>
  <Application>Microsoft Office PowerPoint</Application>
  <PresentationFormat>Prezentácia na obrazovke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Srnec lesný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Srnec lesný </dc:title>
  <dc:creator>NU5</dc:creator>
  <cp:lastModifiedBy>Ľudmila</cp:lastModifiedBy>
  <cp:revision>4</cp:revision>
  <dcterms:created xsi:type="dcterms:W3CDTF">2015-01-16T11:50:59Z</dcterms:created>
  <dcterms:modified xsi:type="dcterms:W3CDTF">2015-02-17T19:47:20Z</dcterms:modified>
</cp:coreProperties>
</file>