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244C-D425-4245-BDC1-E40939AF9FFC}" type="datetimeFigureOut">
              <a:rPr lang="sk-SK" smtClean="0"/>
              <a:t>13. 1. 2015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832B-CEE3-4FD0-AE85-4858877CBE7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244C-D425-4245-BDC1-E40939AF9FFC}" type="datetimeFigureOut">
              <a:rPr lang="sk-SK" smtClean="0"/>
              <a:t>13. 1. 2015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832B-CEE3-4FD0-AE85-4858877CBE7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244C-D425-4245-BDC1-E40939AF9FFC}" type="datetimeFigureOut">
              <a:rPr lang="sk-SK" smtClean="0"/>
              <a:t>13. 1. 2015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832B-CEE3-4FD0-AE85-4858877CBE7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244C-D425-4245-BDC1-E40939AF9FFC}" type="datetimeFigureOut">
              <a:rPr lang="sk-SK" smtClean="0"/>
              <a:t>13. 1. 2015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832B-CEE3-4FD0-AE85-4858877CBE7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244C-D425-4245-BDC1-E40939AF9FFC}" type="datetimeFigureOut">
              <a:rPr lang="sk-SK" smtClean="0"/>
              <a:t>13. 1. 2015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832B-CEE3-4FD0-AE85-4858877CBE7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244C-D425-4245-BDC1-E40939AF9FFC}" type="datetimeFigureOut">
              <a:rPr lang="sk-SK" smtClean="0"/>
              <a:t>13. 1. 2015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832B-CEE3-4FD0-AE85-4858877CBE7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244C-D425-4245-BDC1-E40939AF9FFC}" type="datetimeFigureOut">
              <a:rPr lang="sk-SK" smtClean="0"/>
              <a:t>13. 1. 2015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832B-CEE3-4FD0-AE85-4858877CBE7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244C-D425-4245-BDC1-E40939AF9FFC}" type="datetimeFigureOut">
              <a:rPr lang="sk-SK" smtClean="0"/>
              <a:t>13. 1. 2015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832B-CEE3-4FD0-AE85-4858877CBE7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244C-D425-4245-BDC1-E40939AF9FFC}" type="datetimeFigureOut">
              <a:rPr lang="sk-SK" smtClean="0"/>
              <a:t>13. 1. 2015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832B-CEE3-4FD0-AE85-4858877CBE7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244C-D425-4245-BDC1-E40939AF9FFC}" type="datetimeFigureOut">
              <a:rPr lang="sk-SK" smtClean="0"/>
              <a:t>13. 1. 2015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832B-CEE3-4FD0-AE85-4858877CBE7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244C-D425-4245-BDC1-E40939AF9FFC}" type="datetimeFigureOut">
              <a:rPr lang="sk-SK" smtClean="0"/>
              <a:t>13. 1. 2015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832B-CEE3-4FD0-AE85-4858877CBE7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rect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B244C-D425-4245-BDC1-E40939AF9FFC}" type="datetimeFigureOut">
              <a:rPr lang="sk-SK" smtClean="0"/>
              <a:t>13. 1. 2015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E832B-CEE3-4FD0-AE85-4858877CBE79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huby.sk/images/fotosutaz/2012/03/19/Adonis-vernalis/milos_villaris_312532_o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Líška obyčajná </a:t>
            </a:r>
          </a:p>
          <a:p>
            <a:r>
              <a:rPr lang="sk-SK" sz="3600" dirty="0"/>
              <a:t> </a:t>
            </a:r>
            <a:r>
              <a:rPr lang="sk-SK" dirty="0"/>
              <a:t>je druh cicavca </a:t>
            </a:r>
            <a:r>
              <a:rPr lang="sk-SK" dirty="0" smtClean="0"/>
              <a:t>z čeľade </a:t>
            </a:r>
            <a:r>
              <a:rPr lang="sk-SK" dirty="0"/>
              <a:t> </a:t>
            </a:r>
            <a:r>
              <a:rPr lang="sk-SK" dirty="0" smtClean="0"/>
              <a:t>psovité. </a:t>
            </a:r>
          </a:p>
          <a:p>
            <a:r>
              <a:rPr lang="pl-PL" dirty="0"/>
              <a:t> Jej dĺžka je 1,3 </a:t>
            </a:r>
            <a:r>
              <a:rPr lang="pl-PL" dirty="0" smtClean="0"/>
              <a:t>metra. </a:t>
            </a:r>
          </a:p>
          <a:p>
            <a:r>
              <a:rPr lang="sk-SK" dirty="0" smtClean="0"/>
              <a:t>Váha </a:t>
            </a:r>
            <a:r>
              <a:rPr lang="sk-SK" dirty="0"/>
              <a:t>7 až 10 </a:t>
            </a:r>
            <a:r>
              <a:rPr lang="sk-SK" dirty="0" smtClean="0"/>
              <a:t>kilogramov.  </a:t>
            </a:r>
          </a:p>
          <a:p>
            <a:r>
              <a:rPr lang="sk-SK" dirty="0" smtClean="0">
                <a:latin typeface="+mj-lt"/>
                <a:cs typeface="Times New Roman" pitchFamily="18" charset="0"/>
              </a:rPr>
              <a:t>Vedecký názov je </a:t>
            </a:r>
            <a:r>
              <a:rPr lang="sk-SK" i="1" dirty="0" err="1"/>
              <a:t>Vulpes</a:t>
            </a:r>
            <a:r>
              <a:rPr lang="sk-SK" i="1" dirty="0"/>
              <a:t> </a:t>
            </a:r>
            <a:r>
              <a:rPr lang="sk-SK" i="1" dirty="0" err="1" smtClean="0"/>
              <a:t>vulpes</a:t>
            </a:r>
            <a:r>
              <a:rPr lang="sk-SK" i="1" dirty="0" smtClean="0"/>
              <a:t>. </a:t>
            </a:r>
          </a:p>
          <a:p>
            <a:r>
              <a:rPr lang="sk-SK" dirty="0" smtClean="0"/>
              <a:t>Je </a:t>
            </a:r>
            <a:r>
              <a:rPr lang="sk-SK" dirty="0"/>
              <a:t>najrozšírenejším divo žijúcim zástupcom </a:t>
            </a:r>
            <a:r>
              <a:rPr lang="sk-SK" dirty="0" smtClean="0"/>
              <a:t>šeliem. </a:t>
            </a:r>
          </a:p>
          <a:p>
            <a:r>
              <a:rPr lang="sk-SK" dirty="0"/>
              <a:t>Líška obyčajná patrí k málo ohrozeným druhom</a:t>
            </a:r>
            <a:r>
              <a:rPr lang="sk-SK" dirty="0" smtClean="0"/>
              <a:t>. </a:t>
            </a:r>
            <a:endParaRPr lang="sk-SK" dirty="0">
              <a:latin typeface="+mj-lt"/>
              <a:cs typeface="Times New Roman" pitchFamily="18" charset="0"/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5" name="Obrázok 4" descr="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1988840"/>
            <a:ext cx="3563888" cy="26729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sz="4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Hlaváčik jarný </a:t>
            </a:r>
          </a:p>
          <a:p>
            <a:r>
              <a:rPr lang="sk-SK" dirty="0"/>
              <a:t>Rastie v teplých nížinách a </a:t>
            </a:r>
            <a:r>
              <a:rPr lang="sk-SK" dirty="0" smtClean="0"/>
              <a:t>pahorkatinách. </a:t>
            </a:r>
          </a:p>
          <a:p>
            <a:r>
              <a:rPr lang="sk-SK" dirty="0"/>
              <a:t>V minulosti zbieraná pre liečivé účinky, ináč je </a:t>
            </a:r>
            <a:r>
              <a:rPr lang="sk-SK" dirty="0" smtClean="0"/>
              <a:t>jedovatá. </a:t>
            </a:r>
          </a:p>
          <a:p>
            <a:r>
              <a:rPr lang="sk-SK" dirty="0"/>
              <a:t>Trváca, 10-40 cm vysoká </a:t>
            </a:r>
            <a:r>
              <a:rPr lang="sk-SK" dirty="0" err="1"/>
              <a:t>trsovitá</a:t>
            </a:r>
            <a:r>
              <a:rPr lang="sk-SK" dirty="0"/>
              <a:t> </a:t>
            </a:r>
            <a:r>
              <a:rPr lang="sk-SK" dirty="0" smtClean="0"/>
              <a:t>rastlina. </a:t>
            </a:r>
          </a:p>
          <a:p>
            <a:r>
              <a:rPr lang="sk-SK" dirty="0"/>
              <a:t>V SR sa vyskytuje roztrúsene na južných svahoch </a:t>
            </a:r>
            <a:r>
              <a:rPr lang="sk-SK" dirty="0" smtClean="0"/>
              <a:t>Karpát. 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7" name="Obrázok 6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124744"/>
            <a:ext cx="2969511" cy="4104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Hlaváčik jarný: </a:t>
            </a:r>
          </a:p>
          <a:p>
            <a:r>
              <a:rPr lang="sk-SK" sz="1800" dirty="0" smtClean="0">
                <a:hlinkClick r:id="rId2"/>
              </a:rPr>
              <a:t>http://www.nahuby.sk/images/fotosutaz/2012/03/19/Adonis-vernalis/milos_villaris_312532_o.jpg</a:t>
            </a:r>
            <a:r>
              <a:rPr lang="sk-SK" sz="1800" dirty="0" smtClean="0"/>
              <a:t> </a:t>
            </a:r>
          </a:p>
          <a:p>
            <a:r>
              <a:rPr lang="sk-SK" dirty="0" smtClean="0"/>
              <a:t>Líška obyčajná:  </a:t>
            </a:r>
          </a:p>
          <a:p>
            <a:r>
              <a:rPr lang="sk-SK" sz="2400" dirty="0" smtClean="0"/>
              <a:t>Kamil </a:t>
            </a:r>
            <a:r>
              <a:rPr lang="sk-SK" sz="2400" dirty="0" err="1" smtClean="0"/>
              <a:t>Halgas</a:t>
            </a:r>
            <a:r>
              <a:rPr lang="sk-SK" sz="2400" dirty="0" smtClean="0"/>
              <a:t> </a:t>
            </a:r>
            <a:endParaRPr lang="sk-SK" sz="2400" dirty="0"/>
          </a:p>
        </p:txBody>
      </p:sp>
      <p:sp>
        <p:nvSpPr>
          <p:cNvPr id="6" name="BlokTextu 5"/>
          <p:cNvSpPr txBox="1"/>
          <p:nvPr/>
        </p:nvSpPr>
        <p:spPr>
          <a:xfrm>
            <a:off x="755576" y="3933056"/>
            <a:ext cx="46085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sz="2800" dirty="0" smtClean="0"/>
          </a:p>
          <a:p>
            <a:endParaRPr lang="sk-SK" sz="2800" dirty="0"/>
          </a:p>
          <a:p>
            <a:endParaRPr lang="sk-SK" sz="2800" dirty="0" smtClean="0"/>
          </a:p>
          <a:p>
            <a:endParaRPr lang="sk-SK" sz="2800" dirty="0"/>
          </a:p>
          <a:p>
            <a:r>
              <a:rPr lang="sk-SK" sz="2800" dirty="0" smtClean="0"/>
              <a:t>Vypracovala: Veronika </a:t>
            </a:r>
            <a:r>
              <a:rPr lang="sk-SK" sz="2800" dirty="0" err="1" smtClean="0"/>
              <a:t>Miklovičová</a:t>
            </a:r>
            <a:r>
              <a:rPr lang="sk-SK" sz="2800" dirty="0" smtClean="0"/>
              <a:t> </a:t>
            </a:r>
            <a:endParaRPr lang="sk-SK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56</Words>
  <Application>Microsoft Office PowerPoint</Application>
  <PresentationFormat>Prezentácia na obrazovke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4" baseType="lpstr">
      <vt:lpstr>Motív Office</vt:lpstr>
      <vt:lpstr>Snímka 1</vt:lpstr>
      <vt:lpstr>Snímka 2</vt:lpstr>
      <vt:lpstr>Snímka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NU1</dc:creator>
  <cp:lastModifiedBy>NU1</cp:lastModifiedBy>
  <cp:revision>4</cp:revision>
  <dcterms:created xsi:type="dcterms:W3CDTF">2015-01-13T11:31:39Z</dcterms:created>
  <dcterms:modified xsi:type="dcterms:W3CDTF">2015-01-13T12:04:08Z</dcterms:modified>
</cp:coreProperties>
</file>