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070CF-FFB4-4790-918F-B185026618D2}" type="datetimeFigureOut">
              <a:rPr lang="sk-SK" smtClean="0"/>
              <a:pPr/>
              <a:t>13. 1. 2015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E6D17-280A-4896-B75C-13843F054492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E6D17-280A-4896-B75C-13843F054492}" type="slidenum">
              <a:rPr lang="sk-SK" smtClean="0"/>
              <a:pPr/>
              <a:t>1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E4CD-0FA9-4173-8616-DAC006A32983}" type="datetimeFigureOut">
              <a:rPr lang="sk-SK" smtClean="0"/>
              <a:pPr/>
              <a:t>13. 1. 2015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BF44-CDB2-4DF4-9FBD-9EE1DB3FA6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E4CD-0FA9-4173-8616-DAC006A32983}" type="datetimeFigureOut">
              <a:rPr lang="sk-SK" smtClean="0"/>
              <a:pPr/>
              <a:t>13. 1. 2015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BF44-CDB2-4DF4-9FBD-9EE1DB3FA6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E4CD-0FA9-4173-8616-DAC006A32983}" type="datetimeFigureOut">
              <a:rPr lang="sk-SK" smtClean="0"/>
              <a:pPr/>
              <a:t>13. 1. 2015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BF44-CDB2-4DF4-9FBD-9EE1DB3FA6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E4CD-0FA9-4173-8616-DAC006A32983}" type="datetimeFigureOut">
              <a:rPr lang="sk-SK" smtClean="0"/>
              <a:pPr/>
              <a:t>13. 1. 2015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BF44-CDB2-4DF4-9FBD-9EE1DB3FA6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E4CD-0FA9-4173-8616-DAC006A32983}" type="datetimeFigureOut">
              <a:rPr lang="sk-SK" smtClean="0"/>
              <a:pPr/>
              <a:t>13. 1. 2015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BF44-CDB2-4DF4-9FBD-9EE1DB3FA6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E4CD-0FA9-4173-8616-DAC006A32983}" type="datetimeFigureOut">
              <a:rPr lang="sk-SK" smtClean="0"/>
              <a:pPr/>
              <a:t>13. 1. 2015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BF44-CDB2-4DF4-9FBD-9EE1DB3FA6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E4CD-0FA9-4173-8616-DAC006A32983}" type="datetimeFigureOut">
              <a:rPr lang="sk-SK" smtClean="0"/>
              <a:pPr/>
              <a:t>13. 1. 2015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BF44-CDB2-4DF4-9FBD-9EE1DB3FA6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E4CD-0FA9-4173-8616-DAC006A32983}" type="datetimeFigureOut">
              <a:rPr lang="sk-SK" smtClean="0"/>
              <a:pPr/>
              <a:t>13. 1. 2015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BF44-CDB2-4DF4-9FBD-9EE1DB3FA6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E4CD-0FA9-4173-8616-DAC006A32983}" type="datetimeFigureOut">
              <a:rPr lang="sk-SK" smtClean="0"/>
              <a:pPr/>
              <a:t>13. 1. 2015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BF44-CDB2-4DF4-9FBD-9EE1DB3FA6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E4CD-0FA9-4173-8616-DAC006A32983}" type="datetimeFigureOut">
              <a:rPr lang="sk-SK" smtClean="0"/>
              <a:pPr/>
              <a:t>13. 1. 2015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BF44-CDB2-4DF4-9FBD-9EE1DB3FA6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6E4CD-0FA9-4173-8616-DAC006A32983}" type="datetimeFigureOut">
              <a:rPr lang="sk-SK" smtClean="0"/>
              <a:pPr/>
              <a:t>13. 1. 2015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1BF44-CDB2-4DF4-9FBD-9EE1DB3FA62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6E4CD-0FA9-4173-8616-DAC006A32983}" type="datetimeFigureOut">
              <a:rPr lang="sk-SK" smtClean="0"/>
              <a:pPr/>
              <a:t>13. 1. 2015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1BF44-CDB2-4DF4-9FBD-9EE1DB3FA62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ijntuin.s3.amazonaws.com/plants/3074.jpg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4400" dirty="0" smtClean="0">
                <a:solidFill>
                  <a:schemeClr val="accent3">
                    <a:lumMod val="50000"/>
                  </a:schemeClr>
                </a:solidFill>
              </a:rPr>
              <a:t>Výr skalný</a:t>
            </a:r>
          </a:p>
          <a:p>
            <a:pPr algn="l"/>
            <a:r>
              <a:rPr lang="sk-SK" sz="2400" dirty="0" smtClean="0">
                <a:solidFill>
                  <a:schemeClr val="tx1"/>
                </a:solidFill>
              </a:rPr>
              <a:t>Najväčšia </a:t>
            </a:r>
            <a:r>
              <a:rPr lang="sk-SK" sz="2400" dirty="0">
                <a:solidFill>
                  <a:schemeClr val="tx1"/>
                </a:solidFill>
              </a:rPr>
              <a:t>európska sova </a:t>
            </a:r>
            <a:endParaRPr lang="sk-SK" sz="2400" dirty="0" smtClean="0">
              <a:solidFill>
                <a:schemeClr val="tx1"/>
              </a:solidFill>
            </a:endParaRPr>
          </a:p>
          <a:p>
            <a:pPr algn="l"/>
            <a:r>
              <a:rPr lang="sk-SK" sz="2400" dirty="0" smtClean="0">
                <a:solidFill>
                  <a:schemeClr val="tx1"/>
                </a:solidFill>
              </a:rPr>
              <a:t> -hnedo hrdzavý </a:t>
            </a:r>
            <a:r>
              <a:rPr lang="sk-SK" sz="2400" dirty="0">
                <a:solidFill>
                  <a:schemeClr val="tx1"/>
                </a:solidFill>
              </a:rPr>
              <a:t>s tmavými škvrnami, na brušnej </a:t>
            </a:r>
            <a:r>
              <a:rPr lang="sk-SK" sz="2400" dirty="0" smtClean="0">
                <a:solidFill>
                  <a:schemeClr val="tx1"/>
                </a:solidFill>
              </a:rPr>
              <a:t>strane s</a:t>
            </a:r>
            <a:r>
              <a:rPr lang="sk-SK" sz="2400" dirty="0">
                <a:solidFill>
                  <a:schemeClr val="tx1"/>
                </a:solidFill>
              </a:rPr>
              <a:t> výraznejšími škvrnami a </a:t>
            </a:r>
            <a:r>
              <a:rPr lang="sk-SK" sz="2400" dirty="0" smtClean="0">
                <a:solidFill>
                  <a:schemeClr val="tx1"/>
                </a:solidFill>
              </a:rPr>
              <a:t>pruhovaním</a:t>
            </a:r>
          </a:p>
          <a:p>
            <a:pPr algn="l"/>
            <a:r>
              <a:rPr lang="sk-SK" sz="2400" dirty="0" smtClean="0">
                <a:solidFill>
                  <a:schemeClr val="tx1"/>
                </a:solidFill>
              </a:rPr>
              <a:t> -dĺžka </a:t>
            </a:r>
            <a:r>
              <a:rPr lang="sk-SK" sz="2400" dirty="0">
                <a:solidFill>
                  <a:schemeClr val="tx1"/>
                </a:solidFill>
              </a:rPr>
              <a:t>tela je </a:t>
            </a:r>
            <a:r>
              <a:rPr lang="sk-SK" sz="2400" dirty="0" smtClean="0">
                <a:solidFill>
                  <a:schemeClr val="tx1"/>
                </a:solidFill>
              </a:rPr>
              <a:t>68 cm</a:t>
            </a:r>
          </a:p>
          <a:p>
            <a:pPr algn="l"/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smtClean="0">
                <a:solidFill>
                  <a:schemeClr val="tx1"/>
                </a:solidFill>
              </a:rPr>
              <a:t>- dĺžka krídiel 47</a:t>
            </a:r>
            <a:r>
              <a:rPr lang="sk-SK" sz="2400" dirty="0">
                <a:solidFill>
                  <a:schemeClr val="tx1"/>
                </a:solidFill>
              </a:rPr>
              <a:t> </a:t>
            </a:r>
            <a:r>
              <a:rPr lang="sk-SK" sz="2400" dirty="0" smtClean="0">
                <a:solidFill>
                  <a:schemeClr val="tx1"/>
                </a:solidFill>
              </a:rPr>
              <a:t>cm</a:t>
            </a:r>
          </a:p>
          <a:p>
            <a:pPr algn="l"/>
            <a:r>
              <a:rPr lang="sk-SK" sz="2400" dirty="0" smtClean="0">
                <a:solidFill>
                  <a:schemeClr val="tx1"/>
                </a:solidFill>
              </a:rPr>
              <a:t> - dĺžka chvosta 25,5</a:t>
            </a:r>
            <a:r>
              <a:rPr lang="sk-SK" sz="2400" dirty="0">
                <a:solidFill>
                  <a:schemeClr val="tx1"/>
                </a:solidFill>
              </a:rPr>
              <a:t> </a:t>
            </a:r>
            <a:r>
              <a:rPr lang="sk-SK" sz="2400" dirty="0" smtClean="0">
                <a:solidFill>
                  <a:schemeClr val="tx1"/>
                </a:solidFill>
              </a:rPr>
              <a:t>cm</a:t>
            </a:r>
          </a:p>
          <a:p>
            <a:pPr algn="l"/>
            <a:r>
              <a:rPr lang="sk-SK" sz="2400" dirty="0" smtClean="0">
                <a:solidFill>
                  <a:schemeClr val="tx1"/>
                </a:solidFill>
              </a:rPr>
              <a:t>  -typický </a:t>
            </a:r>
            <a:r>
              <a:rPr lang="sk-SK" sz="2400" dirty="0">
                <a:solidFill>
                  <a:schemeClr val="tx1"/>
                </a:solidFill>
              </a:rPr>
              <a:t>je kolísavý </a:t>
            </a:r>
            <a:r>
              <a:rPr lang="sk-SK" sz="2400" dirty="0" smtClean="0">
                <a:solidFill>
                  <a:schemeClr val="tx1"/>
                </a:solidFill>
              </a:rPr>
              <a:t>let</a:t>
            </a:r>
            <a:endParaRPr lang="sk-SK" sz="2400" dirty="0" smtClean="0"/>
          </a:p>
          <a:p>
            <a:pPr algn="l"/>
            <a:r>
              <a:rPr lang="sk-SK" sz="2400" dirty="0">
                <a:solidFill>
                  <a:schemeClr val="tx1"/>
                </a:solidFill>
              </a:rPr>
              <a:t> </a:t>
            </a:r>
            <a:r>
              <a:rPr lang="sk-SK" sz="2400" dirty="0" smtClean="0">
                <a:solidFill>
                  <a:schemeClr val="tx1"/>
                </a:solidFill>
              </a:rPr>
              <a:t> - </a:t>
            </a:r>
            <a:r>
              <a:rPr lang="sk-SK" sz="2400" dirty="0">
                <a:solidFill>
                  <a:schemeClr val="tx1"/>
                </a:solidFill>
              </a:rPr>
              <a:t>Hniezdi v zrúcaninách, v dutých starých stromoch, vo výklenkoch skál, v opustených kameňolomoch, alebo obsadzuje hniezda iných </a:t>
            </a:r>
            <a:r>
              <a:rPr lang="sk-SK" sz="2400" dirty="0" smtClean="0">
                <a:solidFill>
                  <a:schemeClr val="tx1"/>
                </a:solidFill>
              </a:rPr>
              <a:t>vtákov</a:t>
            </a:r>
          </a:p>
          <a:p>
            <a:pPr algn="l"/>
            <a:endParaRPr lang="sk-SK" sz="2400" dirty="0">
              <a:solidFill>
                <a:schemeClr val="tx1"/>
              </a:solidFill>
            </a:endParaRPr>
          </a:p>
        </p:txBody>
      </p:sp>
      <p:sp>
        <p:nvSpPr>
          <p:cNvPr id="6" name="Nadpis 3"/>
          <p:cNvSpPr>
            <a:spLocks noGrp="1"/>
          </p:cNvSpPr>
          <p:nvPr>
            <p:ph type="body" sz="half" idx="2"/>
          </p:nvPr>
        </p:nvSpPr>
        <p:spPr>
          <a:xfrm>
            <a:off x="179512" y="332656"/>
            <a:ext cx="3286001" cy="6237312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3075" name="Picture 3" descr="C:\Users\NU2\Downloads\DSCN3913.JPG"/>
          <p:cNvPicPr>
            <a:picLocks noChangeAspect="1" noChangeArrowheads="1"/>
          </p:cNvPicPr>
          <p:nvPr/>
        </p:nvPicPr>
        <p:blipFill>
          <a:blip r:embed="rId3" cstate="print"/>
          <a:srcRect l="20745" t="23405" r="9043"/>
          <a:stretch>
            <a:fillRect/>
          </a:stretch>
        </p:blipFill>
        <p:spPr bwMode="auto">
          <a:xfrm>
            <a:off x="323528" y="260648"/>
            <a:ext cx="3168352" cy="25922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6" name="Picture 4" descr="C:\Users\NU2\Downloads\DSCN4983.JPG"/>
          <p:cNvPicPr>
            <a:picLocks noChangeAspect="1" noChangeArrowheads="1"/>
          </p:cNvPicPr>
          <p:nvPr/>
        </p:nvPicPr>
        <p:blipFill>
          <a:blip r:embed="rId4" cstate="print"/>
          <a:srcRect l="12600" r="19676" b="26501"/>
          <a:stretch>
            <a:fillRect/>
          </a:stretch>
        </p:blipFill>
        <p:spPr bwMode="auto">
          <a:xfrm>
            <a:off x="179512" y="3356992"/>
            <a:ext cx="3361745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3">
                    <a:lumMod val="50000"/>
                  </a:schemeClr>
                </a:solidFill>
              </a:rPr>
              <a:t>Zvonček širokolistý</a:t>
            </a:r>
          </a:p>
          <a:p>
            <a:r>
              <a:rPr lang="sk-SK" sz="2400" dirty="0"/>
              <a:t>d</a:t>
            </a:r>
            <a:r>
              <a:rPr lang="sk-SK" sz="2400" dirty="0" smtClean="0"/>
              <a:t>orastá </a:t>
            </a:r>
            <a:r>
              <a:rPr lang="sk-SK" sz="2400" dirty="0"/>
              <a:t>do výšky 120cm</a:t>
            </a:r>
            <a:r>
              <a:rPr lang="sk-SK" sz="2400" dirty="0" smtClean="0"/>
              <a:t>.</a:t>
            </a:r>
          </a:p>
          <a:p>
            <a:r>
              <a:rPr lang="sk-SK" sz="2400" dirty="0"/>
              <a:t>m</a:t>
            </a:r>
            <a:r>
              <a:rPr lang="sk-SK" sz="2400" dirty="0" smtClean="0"/>
              <a:t>á </a:t>
            </a:r>
            <a:r>
              <a:rPr lang="sk-SK" sz="2400" dirty="0" err="1" smtClean="0"/>
              <a:t>papieristú</a:t>
            </a:r>
            <a:r>
              <a:rPr lang="sk-SK" sz="2400" dirty="0" smtClean="0"/>
              <a:t> </a:t>
            </a:r>
            <a:r>
              <a:rPr lang="sk-SK" sz="2400" dirty="0"/>
              <a:t>stonku </a:t>
            </a:r>
            <a:endParaRPr lang="sk-SK" sz="2400" dirty="0" smtClean="0"/>
          </a:p>
          <a:p>
            <a:r>
              <a:rPr lang="sk-SK" sz="2400" dirty="0" smtClean="0"/>
              <a:t> </a:t>
            </a:r>
            <a:r>
              <a:rPr lang="sk-SK" sz="2400" dirty="0"/>
              <a:t>počas mesiacov jún až august kvitne súkvetiami ružovo-fialových </a:t>
            </a:r>
            <a:r>
              <a:rPr lang="sk-SK" sz="2400" dirty="0" smtClean="0"/>
              <a:t>kvetov</a:t>
            </a:r>
          </a:p>
          <a:p>
            <a:r>
              <a:rPr lang="sk-SK" sz="2400" dirty="0" smtClean="0"/>
              <a:t>môže sa pestovať aj v záhrade</a:t>
            </a:r>
          </a:p>
          <a:p>
            <a:r>
              <a:rPr lang="sk-SK" sz="2400" dirty="0" smtClean="0"/>
              <a:t>nie je náročná na ošetrovanie</a:t>
            </a:r>
          </a:p>
          <a:p>
            <a:endParaRPr lang="sk-SK" sz="2400" dirty="0"/>
          </a:p>
        </p:txBody>
      </p:sp>
      <p:pic>
        <p:nvPicPr>
          <p:cNvPr id="5" name="Picture 2" descr="http://mijntuin.s3.amazonaws.com/plants/30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24744"/>
            <a:ext cx="3456384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6635080" cy="4691063"/>
          </a:xfrm>
        </p:spPr>
        <p:txBody>
          <a:bodyPr>
            <a:normAutofit/>
          </a:bodyPr>
          <a:lstStyle/>
          <a:p>
            <a:r>
              <a:rPr lang="sk-SK" sz="2000" dirty="0" smtClean="0"/>
              <a:t>Zvonček širokolistý : </a:t>
            </a:r>
            <a:r>
              <a:rPr lang="sk-SK" sz="2000" dirty="0" smtClean="0">
                <a:hlinkClick r:id="rId2"/>
              </a:rPr>
              <a:t>http://mijntuin.s3.amazonaws.com/plants/3074.jpg</a:t>
            </a:r>
            <a:endParaRPr lang="sk-SK" sz="2000" dirty="0" smtClean="0"/>
          </a:p>
          <a:p>
            <a:r>
              <a:rPr lang="sk-SK" sz="2000" dirty="0" smtClean="0"/>
              <a:t>Výr skalný : Kamil </a:t>
            </a:r>
            <a:r>
              <a:rPr lang="sk-SK" sz="2000" smtClean="0"/>
              <a:t>Halgas</a:t>
            </a:r>
            <a:endParaRPr lang="sk-SK" sz="2000" dirty="0" smtClean="0"/>
          </a:p>
          <a:p>
            <a:endParaRPr lang="sk-SK" sz="2000" dirty="0" smtClean="0"/>
          </a:p>
          <a:p>
            <a:endParaRPr lang="sk-SK" sz="2000" dirty="0" smtClean="0"/>
          </a:p>
          <a:p>
            <a:endParaRPr lang="sk-SK" sz="2000" dirty="0" smtClean="0"/>
          </a:p>
          <a:p>
            <a:r>
              <a:rPr lang="sk-SK" sz="2000" dirty="0" smtClean="0"/>
              <a:t>Vypracovala : Klára </a:t>
            </a:r>
            <a:r>
              <a:rPr lang="sk-SK" sz="2000" dirty="0" err="1" smtClean="0"/>
              <a:t>Malinková</a:t>
            </a:r>
            <a:r>
              <a:rPr lang="sk-SK" sz="2000" dirty="0" smtClean="0"/>
              <a:t> </a:t>
            </a:r>
            <a:endParaRPr lang="sk-SK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57</Words>
  <Application>Microsoft Office PowerPoint</Application>
  <PresentationFormat>Prezentácia na obrazovke (4:3)</PresentationFormat>
  <Paragraphs>21</Paragraphs>
  <Slides>3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4" baseType="lpstr">
      <vt:lpstr>Motív Office</vt:lpstr>
      <vt:lpstr>Snímka 1</vt:lpstr>
      <vt:lpstr>Snímka 2</vt:lpstr>
      <vt:lpstr>Snímka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NU2</dc:creator>
  <cp:lastModifiedBy>NU2</cp:lastModifiedBy>
  <cp:revision>7</cp:revision>
  <dcterms:created xsi:type="dcterms:W3CDTF">2015-01-09T08:08:28Z</dcterms:created>
  <dcterms:modified xsi:type="dcterms:W3CDTF">2015-01-13T12:01:32Z</dcterms:modified>
</cp:coreProperties>
</file>