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88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0A3D7-6FBB-41E2-A2C7-68ED6A6054B6}" type="datetimeFigureOut">
              <a:rPr lang="sk-SK" smtClean="0"/>
              <a:t>10. 5. 2015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BB3AA-15BA-4086-951D-C00DD11167D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vuzdar.sk/userfiles/foto/4157/14738/lovuzdar-14738.jpg" TargetMode="External"/><Relationship Id="rId2" Type="http://schemas.openxmlformats.org/officeDocument/2006/relationships/hyperlink" Target="http://www.tichyphoto.com/photo/rys-ostrovid.jpg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zahradnictvoiveta.sk/image/produkty/vaccinium_corymbosum_bluecrop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0" y="692697"/>
            <a:ext cx="4572000" cy="5616624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        </a:t>
            </a:r>
            <a:r>
              <a:rPr lang="sk-SK" sz="3600" dirty="0" smtClean="0">
                <a:solidFill>
                  <a:srgbClr val="7030A0"/>
                </a:solidFill>
              </a:rPr>
              <a:t>Rys ostrovid </a:t>
            </a:r>
          </a:p>
          <a:p>
            <a:r>
              <a:rPr lang="sk-SK" sz="2400" dirty="0" smtClean="0"/>
              <a:t>Je najväčšia mačkovitá šelma žijúca na našom území.</a:t>
            </a:r>
          </a:p>
          <a:p>
            <a:r>
              <a:rPr lang="sk-SK" sz="2400" dirty="0" smtClean="0"/>
              <a:t> </a:t>
            </a:r>
            <a:r>
              <a:rPr lang="sk-SK" sz="2400" dirty="0"/>
              <a:t>Rys má výborný zrak. </a:t>
            </a:r>
            <a:endParaRPr lang="sk-SK" sz="2400" dirty="0" smtClean="0"/>
          </a:p>
          <a:p>
            <a:r>
              <a:rPr lang="sk-SK" sz="2400" dirty="0" smtClean="0"/>
              <a:t>Za </a:t>
            </a:r>
            <a:r>
              <a:rPr lang="sk-SK" sz="2400" dirty="0"/>
              <a:t>denného svetla rozozná hlodavca na 75 </a:t>
            </a:r>
            <a:r>
              <a:rPr lang="sk-SK" sz="2400" dirty="0" smtClean="0"/>
              <a:t>m.</a:t>
            </a:r>
          </a:p>
          <a:p>
            <a:r>
              <a:rPr lang="sk-SK" sz="2400" dirty="0" smtClean="0"/>
              <a:t> Na </a:t>
            </a:r>
            <a:r>
              <a:rPr lang="sk-SK" sz="2400" dirty="0"/>
              <a:t>svoju obeť číha v úkryte. </a:t>
            </a:r>
            <a:endParaRPr lang="sk-SK" sz="2400" dirty="0" smtClean="0"/>
          </a:p>
          <a:p>
            <a:r>
              <a:rPr lang="sk-SK" sz="2400" dirty="0" smtClean="0"/>
              <a:t>Nie </a:t>
            </a:r>
            <a:r>
              <a:rPr lang="sk-SK" sz="2400" dirty="0"/>
              <a:t>je veľmi vytrvalý prenasledovateľ.</a:t>
            </a: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 </a:t>
            </a:r>
            <a:endParaRPr lang="sk-SK" sz="2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3008313" cy="4691063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6" name="Obrázok 5" descr="lovuzdar-147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595519"/>
            <a:ext cx="3975720" cy="31910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7030A0"/>
                </a:solidFill>
              </a:rPr>
              <a:t>                  </a:t>
            </a:r>
            <a:r>
              <a:rPr lang="sk-SK" sz="4800" dirty="0" smtClean="0">
                <a:solidFill>
                  <a:srgbClr val="7030A0"/>
                </a:solidFill>
              </a:rPr>
              <a:t>Čučoriedka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</a:p>
          <a:p>
            <a:r>
              <a:rPr lang="sk-SK" sz="2400" dirty="0"/>
              <a:t>Čučoriedka rastie na pôdach bohatých na humus najmä v borovicových a smrekových </a:t>
            </a:r>
            <a:r>
              <a:rPr lang="sk-SK" sz="2400" dirty="0" smtClean="0"/>
              <a:t>lesoch.</a:t>
            </a:r>
          </a:p>
          <a:p>
            <a:r>
              <a:rPr lang="sk-SK" sz="2400" dirty="0"/>
              <a:t>Modré plody čučoriedky sú veľké ako </a:t>
            </a:r>
            <a:r>
              <a:rPr lang="sk-SK" sz="2400" dirty="0" smtClean="0"/>
              <a:t>hrášok , sladké </a:t>
            </a:r>
            <a:r>
              <a:rPr lang="sk-SK" sz="2400" dirty="0"/>
              <a:t>a silne </a:t>
            </a:r>
            <a:r>
              <a:rPr lang="sk-SK" sz="2400" dirty="0" smtClean="0"/>
              <a:t>farbia. </a:t>
            </a:r>
          </a:p>
          <a:p>
            <a:r>
              <a:rPr lang="sk-SK" sz="2400" dirty="0" smtClean="0"/>
              <a:t>Čučoriedka je typické divo rastúce ovocie.  </a:t>
            </a:r>
            <a:endParaRPr lang="sk-SK" sz="2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6" name="Obrázok 5" descr="vaccinium_corymbosum_bluecr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58905"/>
            <a:ext cx="3277096" cy="26992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Vypracovala</a:t>
            </a:r>
            <a:r>
              <a:rPr lang="sk-SK" dirty="0" smtClean="0"/>
              <a:t> : Vanesa Znahorová 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512" y="1556792"/>
            <a:ext cx="3008313" cy="4691063"/>
          </a:xfrm>
        </p:spPr>
        <p:txBody>
          <a:bodyPr/>
          <a:lstStyle/>
          <a:p>
            <a:r>
              <a:rPr lang="sk-SK" dirty="0" smtClean="0">
                <a:hlinkClick r:id="rId2"/>
              </a:rPr>
              <a:t>http://www.tichyphoto.com/photo/rys-ostrovid.jpg</a:t>
            </a:r>
            <a:r>
              <a:rPr lang="sk-SK" dirty="0" smtClean="0"/>
              <a:t>   </a:t>
            </a:r>
          </a:p>
          <a:p>
            <a:endParaRPr lang="sk-SK" dirty="0"/>
          </a:p>
          <a:p>
            <a:r>
              <a:rPr lang="sk-SK" dirty="0" smtClean="0">
                <a:hlinkClick r:id="rId3"/>
              </a:rPr>
              <a:t>http://www.lovuzdar.sk/userfiles/foto/4157/14738/lovuzdar-14738.jpg</a:t>
            </a:r>
            <a:endParaRPr lang="sk-SK" dirty="0" smtClean="0"/>
          </a:p>
          <a:p>
            <a:endParaRPr lang="sk-SK" dirty="0"/>
          </a:p>
          <a:p>
            <a:r>
              <a:rPr lang="sk-SK" dirty="0" smtClean="0"/>
              <a:t> </a:t>
            </a:r>
            <a:r>
              <a:rPr lang="sk-SK" dirty="0" smtClean="0">
                <a:hlinkClick r:id="rId4"/>
              </a:rPr>
              <a:t>http://www.zahradnictvoiveta.sk/image/produkty/vaccinium_corymbosum_bluecrop.jpg</a:t>
            </a:r>
            <a:r>
              <a:rPr lang="sk-SK" dirty="0" smtClean="0"/>
              <a:t>  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/>
              <a:t>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83568" y="476672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Zdroje : </a:t>
            </a:r>
            <a:endParaRPr lang="sk-S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69</Words>
  <Application>Microsoft Office PowerPoint</Application>
  <PresentationFormat>Prezentácia na obrazovke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NU3</dc:creator>
  <cp:lastModifiedBy>Ľudmila</cp:lastModifiedBy>
  <cp:revision>5</cp:revision>
  <dcterms:created xsi:type="dcterms:W3CDTF">2015-01-13T11:31:15Z</dcterms:created>
  <dcterms:modified xsi:type="dcterms:W3CDTF">2015-05-09T22:37:57Z</dcterms:modified>
</cp:coreProperties>
</file>