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12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A631E-4B23-41C3-8B43-75E0644BE7FF}" type="datetimeFigureOut">
              <a:rPr lang="sk-SK" smtClean="0"/>
              <a:t>17. 2. 2015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E4848-CF97-43B2-8201-301BD984BC4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A631E-4B23-41C3-8B43-75E0644BE7FF}" type="datetimeFigureOut">
              <a:rPr lang="sk-SK" smtClean="0"/>
              <a:t>17. 2. 2015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E4848-CF97-43B2-8201-301BD984BC4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A631E-4B23-41C3-8B43-75E0644BE7FF}" type="datetimeFigureOut">
              <a:rPr lang="sk-SK" smtClean="0"/>
              <a:t>17. 2. 2015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E4848-CF97-43B2-8201-301BD984BC4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A631E-4B23-41C3-8B43-75E0644BE7FF}" type="datetimeFigureOut">
              <a:rPr lang="sk-SK" smtClean="0"/>
              <a:t>17. 2. 2015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BEE4848-CF97-43B2-8201-301BD984BC45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A631E-4B23-41C3-8B43-75E0644BE7FF}" type="datetimeFigureOut">
              <a:rPr lang="sk-SK" smtClean="0"/>
              <a:t>17. 2. 2015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E4848-CF97-43B2-8201-301BD984BC4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A631E-4B23-41C3-8B43-75E0644BE7FF}" type="datetimeFigureOut">
              <a:rPr lang="sk-SK" smtClean="0"/>
              <a:t>17. 2. 2015</a:t>
            </a:fld>
            <a:endParaRPr lang="sk-SK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E4848-CF97-43B2-8201-301BD984BC45}" type="slidenum">
              <a:rPr lang="sk-SK" smtClean="0"/>
              <a:t>‹#›</a:t>
            </a:fld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A631E-4B23-41C3-8B43-75E0644BE7FF}" type="datetimeFigureOut">
              <a:rPr lang="sk-SK" smtClean="0"/>
              <a:t>17. 2. 2015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E4848-CF97-43B2-8201-301BD984BC4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A631E-4B23-41C3-8B43-75E0644BE7FF}" type="datetimeFigureOut">
              <a:rPr lang="sk-SK" smtClean="0"/>
              <a:t>17. 2. 2015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E4848-CF97-43B2-8201-301BD984BC4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A631E-4B23-41C3-8B43-75E0644BE7FF}" type="datetimeFigureOut">
              <a:rPr lang="sk-SK" smtClean="0"/>
              <a:t>17. 2. 2015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E4848-CF97-43B2-8201-301BD984BC4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A631E-4B23-41C3-8B43-75E0644BE7FF}" type="datetimeFigureOut">
              <a:rPr lang="sk-SK" smtClean="0"/>
              <a:t>17. 2. 2015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E4848-CF97-43B2-8201-301BD984BC4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A631E-4B23-41C3-8B43-75E0644BE7FF}" type="datetimeFigureOut">
              <a:rPr lang="sk-SK" smtClean="0"/>
              <a:t>17. 2. 2015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E4848-CF97-43B2-8201-301BD984BC45}" type="slidenum">
              <a:rPr lang="sk-SK" smtClean="0"/>
              <a:t>‹#›</a:t>
            </a:fld>
            <a:endParaRPr lang="sk-SK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A631E-4B23-41C3-8B43-75E0644BE7FF}" type="datetimeFigureOut">
              <a:rPr lang="sk-SK" smtClean="0"/>
              <a:t>17. 2. 2015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E4848-CF97-43B2-8201-301BD984BC4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A631E-4B23-41C3-8B43-75E0644BE7FF}" type="datetimeFigureOut">
              <a:rPr lang="sk-SK" smtClean="0"/>
              <a:t>17. 2. 2015</a:t>
            </a:fld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E4848-CF97-43B2-8201-301BD984BC45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A631E-4B23-41C3-8B43-75E0644BE7FF}" type="datetimeFigureOut">
              <a:rPr lang="sk-SK" smtClean="0"/>
              <a:t>17. 2. 2015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E4848-CF97-43B2-8201-301BD984BC4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A631E-4B23-41C3-8B43-75E0644BE7FF}" type="datetimeFigureOut">
              <a:rPr lang="sk-SK" smtClean="0"/>
              <a:t>17. 2. 2015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E4848-CF97-43B2-8201-301BD984BC4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A631E-4B23-41C3-8B43-75E0644BE7FF}" type="datetimeFigureOut">
              <a:rPr lang="sk-SK" smtClean="0"/>
              <a:t>17. 2. 2015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E4848-CF97-43B2-8201-301BD984BC4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A631E-4B23-41C3-8B43-75E0644BE7FF}" type="datetimeFigureOut">
              <a:rPr lang="sk-SK" smtClean="0"/>
              <a:t>17. 2. 2015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E4848-CF97-43B2-8201-301BD984BC4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A631E-4B23-41C3-8B43-75E0644BE7FF}" type="datetimeFigureOut">
              <a:rPr lang="sk-SK" smtClean="0"/>
              <a:t>17. 2. 2015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E4848-CF97-43B2-8201-301BD984BC4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A631E-4B23-41C3-8B43-75E0644BE7FF}" type="datetimeFigureOut">
              <a:rPr lang="sk-SK" smtClean="0"/>
              <a:t>17. 2. 2015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E4848-CF97-43B2-8201-301BD984BC4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A631E-4B23-41C3-8B43-75E0644BE7FF}" type="datetimeFigureOut">
              <a:rPr lang="sk-SK" smtClean="0"/>
              <a:t>17. 2. 2015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E4848-CF97-43B2-8201-301BD984BC4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A631E-4B23-41C3-8B43-75E0644BE7FF}" type="datetimeFigureOut">
              <a:rPr lang="sk-SK" smtClean="0"/>
              <a:t>17. 2. 2015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E4848-CF97-43B2-8201-301BD984BC4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A631E-4B23-41C3-8B43-75E0644BE7FF}" type="datetimeFigureOut">
              <a:rPr lang="sk-SK" smtClean="0"/>
              <a:t>17. 2. 2015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E4848-CF97-43B2-8201-301BD984BC4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4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A631E-4B23-41C3-8B43-75E0644BE7FF}" type="datetimeFigureOut">
              <a:rPr lang="sk-SK" smtClean="0"/>
              <a:t>17. 2. 2015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E4848-CF97-43B2-8201-301BD984BC45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D6A631E-4B23-41C3-8B43-75E0644BE7FF}" type="datetimeFigureOut">
              <a:rPr lang="sk-SK" smtClean="0"/>
              <a:t>17. 2. 2015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EE4848-CF97-43B2-8201-301BD984BC45}" type="slidenum">
              <a:rPr lang="sk-SK" smtClean="0"/>
              <a:t>‹#›</a:t>
            </a:fld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k-SK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Muflón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sk-SK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sk-SK" sz="2000" dirty="0"/>
              <a:t> </a:t>
            </a:r>
            <a:r>
              <a:rPr lang="sk-SK" sz="2000" dirty="0" smtClean="0"/>
              <a:t>Je </a:t>
            </a:r>
            <a:r>
              <a:rPr lang="sk-SK" sz="2000" dirty="0"/>
              <a:t>jediný voľne žijúci zástupca rodu </a:t>
            </a:r>
            <a:r>
              <a:rPr lang="sk-SK" sz="2000" dirty="0">
                <a:solidFill>
                  <a:schemeClr val="accent2">
                    <a:lumMod val="75000"/>
                  </a:schemeClr>
                </a:solidFill>
              </a:rPr>
              <a:t>ovca</a:t>
            </a:r>
            <a:r>
              <a:rPr lang="sk-SK" sz="2000" dirty="0"/>
              <a:t> v európskej </a:t>
            </a:r>
            <a:r>
              <a:rPr lang="sk-SK" sz="2000" dirty="0" smtClean="0"/>
              <a:t>prírode.</a:t>
            </a:r>
          </a:p>
          <a:p>
            <a:pPr>
              <a:buFont typeface="Wingdings" pitchFamily="2" charset="2"/>
              <a:buChar char="v"/>
            </a:pPr>
            <a:r>
              <a:rPr lang="sk-SK" sz="2000" dirty="0"/>
              <a:t>J</a:t>
            </a:r>
            <a:r>
              <a:rPr lang="sk-SK" sz="2000" dirty="0" smtClean="0"/>
              <a:t>e </a:t>
            </a:r>
            <a:r>
              <a:rPr lang="sk-SK" sz="2000" dirty="0"/>
              <a:t>najmenším zástupcom divokých oviec </a:t>
            </a:r>
            <a:endParaRPr lang="sk-SK" sz="2000" dirty="0" smtClean="0"/>
          </a:p>
          <a:p>
            <a:pPr>
              <a:buFont typeface="Wingdings" pitchFamily="2" charset="2"/>
              <a:buChar char="v"/>
            </a:pPr>
            <a:r>
              <a:rPr lang="sk-SK" sz="2000" dirty="0"/>
              <a:t>P</a:t>
            </a:r>
            <a:r>
              <a:rPr lang="sk-SK" sz="2000" dirty="0" smtClean="0"/>
              <a:t>ovažuje </a:t>
            </a:r>
            <a:r>
              <a:rPr lang="sk-SK" sz="2000" dirty="0"/>
              <a:t>sa za predchodcu domácich oviec</a:t>
            </a:r>
            <a:r>
              <a:rPr lang="sk-SK" sz="2000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sk-SK" sz="2000" dirty="0"/>
              <a:t>Muflón môže byť dlhý 120 </a:t>
            </a:r>
            <a:r>
              <a:rPr lang="sk-SK" sz="2000" dirty="0" smtClean="0"/>
              <a:t> </a:t>
            </a:r>
            <a:r>
              <a:rPr lang="sk-SK" sz="2000" dirty="0"/>
              <a:t>až </a:t>
            </a:r>
            <a:r>
              <a:rPr lang="sk-SK" sz="2000" dirty="0" smtClean="0"/>
              <a:t>135 cm.</a:t>
            </a:r>
          </a:p>
          <a:p>
            <a:pPr>
              <a:buFont typeface="Wingdings" pitchFamily="2" charset="2"/>
              <a:buChar char="v"/>
            </a:pPr>
            <a:r>
              <a:rPr lang="sk-SK" sz="2000" dirty="0"/>
              <a:t>Chvost meria 10 cm</a:t>
            </a:r>
            <a:r>
              <a:rPr lang="sk-SK" sz="2000" dirty="0" smtClean="0"/>
              <a:t>. </a:t>
            </a:r>
          </a:p>
          <a:p>
            <a:pPr>
              <a:buFont typeface="Wingdings" pitchFamily="2" charset="2"/>
              <a:buChar char="v"/>
            </a:pPr>
            <a:r>
              <a:rPr lang="pt-BR" sz="2000" dirty="0"/>
              <a:t> </a:t>
            </a:r>
            <a:r>
              <a:rPr lang="sk-SK" sz="2000" dirty="0"/>
              <a:t>Ž</a:t>
            </a:r>
            <a:r>
              <a:rPr lang="pt-BR" sz="2000" dirty="0" smtClean="0"/>
              <a:t>erie </a:t>
            </a:r>
            <a:r>
              <a:rPr lang="pt-BR" sz="2000" dirty="0"/>
              <a:t>kyslé a tvrdé trávy.</a:t>
            </a:r>
            <a:endParaRPr lang="sk-SK" sz="2000" b="1" dirty="0" smtClean="0"/>
          </a:p>
          <a:p>
            <a:pPr>
              <a:buFont typeface="Wingdings" pitchFamily="2" charset="2"/>
              <a:buChar char="v"/>
            </a:pPr>
            <a:r>
              <a:rPr lang="sk-SK" sz="2000" dirty="0"/>
              <a:t>Ruja prebieha v novembri, niekedy aj v decembri</a:t>
            </a:r>
          </a:p>
        </p:txBody>
      </p:sp>
      <p:pic>
        <p:nvPicPr>
          <p:cNvPr id="9" name="Zástupný symbol obsahu 8" descr="unnamed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66371" y="2132856"/>
            <a:ext cx="4377629" cy="35328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sk-SK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Hríb </a:t>
            </a:r>
            <a:r>
              <a:rPr lang="sk-SK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dubový </a:t>
            </a:r>
            <a:endParaRPr lang="sk-SK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v"/>
            </a:pPr>
            <a:r>
              <a:rPr lang="sk-SK" sz="1800" dirty="0"/>
              <a:t>Ľ</a:t>
            </a:r>
            <a:r>
              <a:rPr lang="sk-SK" sz="1800" dirty="0" smtClean="0"/>
              <a:t>udovo</a:t>
            </a:r>
            <a:r>
              <a:rPr lang="sk-SK" sz="1800" dirty="0"/>
              <a:t> </a:t>
            </a:r>
            <a:r>
              <a:rPr lang="sk-SK" sz="1800" b="1" dirty="0">
                <a:solidFill>
                  <a:schemeClr val="accent3">
                    <a:lumMod val="75000"/>
                  </a:schemeClr>
                </a:solidFill>
              </a:rPr>
              <a:t>dubák</a:t>
            </a:r>
            <a:r>
              <a:rPr lang="sk-SK" sz="1800" dirty="0"/>
              <a:t> je najznámejšia jedlá huba Slovenska</a:t>
            </a:r>
            <a:r>
              <a:rPr lang="sk-SK" sz="1800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sk-SK" sz="1800" dirty="0"/>
              <a:t>Patrí do čeľade </a:t>
            </a:r>
            <a:r>
              <a:rPr lang="sk-SK" sz="1800" dirty="0">
                <a:solidFill>
                  <a:schemeClr val="accent3">
                    <a:lumMod val="75000"/>
                  </a:schemeClr>
                </a:solidFill>
              </a:rPr>
              <a:t>hríbovité</a:t>
            </a:r>
            <a:r>
              <a:rPr lang="sk-SK" sz="1800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sk-SK" sz="1800" dirty="0"/>
              <a:t>Dubák je výborná jedlá huba, vhodná aj na </a:t>
            </a:r>
            <a:r>
              <a:rPr lang="sk-SK" sz="1800" dirty="0" smtClean="0"/>
              <a:t>sušenie.</a:t>
            </a:r>
          </a:p>
          <a:p>
            <a:pPr>
              <a:buFont typeface="Wingdings" pitchFamily="2" charset="2"/>
              <a:buChar char="v"/>
            </a:pPr>
            <a:r>
              <a:rPr lang="sk-SK" sz="1800" dirty="0"/>
              <a:t> Je výborný aj na polievky a omáčky</a:t>
            </a:r>
            <a:r>
              <a:rPr lang="sk-SK" sz="1800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sk-SK" sz="1800" dirty="0"/>
              <a:t>Klobúk je mäsitý má v priemere 5-20 </a:t>
            </a:r>
            <a:r>
              <a:rPr lang="sk-SK" sz="1800" dirty="0" smtClean="0"/>
              <a:t>cm.</a:t>
            </a:r>
          </a:p>
          <a:p>
            <a:pPr>
              <a:buFont typeface="Wingdings" pitchFamily="2" charset="2"/>
              <a:buChar char="v"/>
            </a:pPr>
            <a:r>
              <a:rPr lang="sk-SK" sz="1800" dirty="0">
                <a:solidFill>
                  <a:schemeClr val="tx1"/>
                </a:solidFill>
              </a:rPr>
              <a:t>Výtrusný prach</a:t>
            </a:r>
            <a:r>
              <a:rPr lang="sk-SK" sz="1800" dirty="0"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sk-SK" sz="1800" dirty="0"/>
              <a:t>je olivovo </a:t>
            </a:r>
            <a:r>
              <a:rPr lang="sk-SK" sz="1800" dirty="0" smtClean="0"/>
              <a:t>hnedý.</a:t>
            </a:r>
          </a:p>
          <a:p>
            <a:pPr>
              <a:buFont typeface="Wingdings" pitchFamily="2" charset="2"/>
              <a:buChar char="v"/>
            </a:pPr>
            <a:r>
              <a:rPr lang="sk-SK" sz="1800" dirty="0"/>
              <a:t>Vyskytuje sa od mája až do novembra, najmä v </a:t>
            </a:r>
            <a:r>
              <a:rPr lang="sk-SK" sz="1800" dirty="0">
                <a:solidFill>
                  <a:schemeClr val="accent3">
                    <a:lumMod val="75000"/>
                  </a:schemeClr>
                </a:solidFill>
              </a:rPr>
              <a:t>dubových </a:t>
            </a:r>
            <a:r>
              <a:rPr lang="sk-SK" sz="1800" dirty="0"/>
              <a:t>lesoch</a:t>
            </a:r>
            <a:r>
              <a:rPr lang="sk-SK" sz="1800" dirty="0" smtClean="0"/>
              <a:t>.</a:t>
            </a:r>
          </a:p>
          <a:p>
            <a:pPr>
              <a:buFont typeface="Wingdings" pitchFamily="2" charset="2"/>
              <a:buChar char="v"/>
            </a:pPr>
            <a:endParaRPr lang="sk-SK" sz="1800" dirty="0" smtClean="0"/>
          </a:p>
          <a:p>
            <a:pPr>
              <a:buFont typeface="Wingdings" pitchFamily="2" charset="2"/>
              <a:buChar char="v"/>
            </a:pPr>
            <a:endParaRPr lang="sk-SK" sz="1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Zástupný symbol obsahu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132856"/>
            <a:ext cx="4172272" cy="307652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2123728" y="2204864"/>
            <a:ext cx="28803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Karin Malíková</a:t>
            </a:r>
          </a:p>
          <a:p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IX. trieda</a:t>
            </a:r>
            <a:endParaRPr lang="sk-SK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5004048" y="5589240"/>
            <a:ext cx="2234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err="1" smtClean="0"/>
              <a:t>Foto</a:t>
            </a:r>
            <a:r>
              <a:rPr lang="sk-SK" dirty="0" smtClean="0"/>
              <a:t>: Kamil </a:t>
            </a:r>
            <a:r>
              <a:rPr lang="sk-SK" dirty="0" err="1" smtClean="0"/>
              <a:t>Halgas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18405255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kárnik">
  <a:themeElements>
    <a:clrScheme name="Lekárnik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Lekárnik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ekárnik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13</Words>
  <Application>Microsoft Office PowerPoint</Application>
  <PresentationFormat>Prezentácia na obrazovke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2</vt:i4>
      </vt:variant>
      <vt:variant>
        <vt:lpstr>Nadpisy snímok</vt:lpstr>
      </vt:variant>
      <vt:variant>
        <vt:i4>3</vt:i4>
      </vt:variant>
    </vt:vector>
  </HeadingPairs>
  <TitlesOfParts>
    <vt:vector size="5" baseType="lpstr">
      <vt:lpstr>Motív Office</vt:lpstr>
      <vt:lpstr>Lekárnik</vt:lpstr>
      <vt:lpstr>Muflón </vt:lpstr>
      <vt:lpstr>Hríb dubový 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babôčka pávooká</dc:title>
  <dc:creator>NU13</dc:creator>
  <cp:lastModifiedBy>Ľudmila</cp:lastModifiedBy>
  <cp:revision>6</cp:revision>
  <dcterms:created xsi:type="dcterms:W3CDTF">2015-01-13T11:36:19Z</dcterms:created>
  <dcterms:modified xsi:type="dcterms:W3CDTF">2015-02-17T20:08:50Z</dcterms:modified>
</cp:coreProperties>
</file>