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83C43-4467-44A0-BFA6-7DC74ADC65FB}" type="datetimeFigureOut">
              <a:rPr lang="sk-SK" smtClean="0"/>
              <a:t>3. 3. 2015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54E63-69AA-4231-8275-E974CB2BED56}" type="slidenum">
              <a:rPr lang="sk-SK" smtClean="0"/>
              <a:t>‹#›</a:t>
            </a:fld>
            <a:endParaRPr lang="sk-SK"/>
          </a:p>
        </p:txBody>
      </p:sp>
      <p:sp>
        <p:nvSpPr>
          <p:cNvPr id="32" name="Obdĺžni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ĺžni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ĺžni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ĺžni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ĺžni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56" name="Obdĺžni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ĺžni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ĺžni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ĺžni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83C43-4467-44A0-BFA6-7DC74ADC65FB}" type="datetimeFigureOut">
              <a:rPr lang="sk-SK" smtClean="0"/>
              <a:t>3. 3. 2015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54E63-69AA-4231-8275-E974CB2BED5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83C43-4467-44A0-BFA6-7DC74ADC65FB}" type="datetimeFigureOut">
              <a:rPr lang="sk-SK" smtClean="0"/>
              <a:t>3. 3. 2015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54E63-69AA-4231-8275-E974CB2BED5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83C43-4467-44A0-BFA6-7DC74ADC65FB}" type="datetimeFigureOut">
              <a:rPr lang="sk-SK" smtClean="0"/>
              <a:t>3. 3. 2015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54E63-69AA-4231-8275-E974CB2BED5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ľná forma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ľná forma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ľná forma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ľná forma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ľná forma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ľná forma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ľná forma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ľná forma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ľná forma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ľná forma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ľná forma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ľná forma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ľná forma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ľná forma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ľná forma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83C43-4467-44A0-BFA6-7DC74ADC65FB}" type="datetimeFigureOut">
              <a:rPr lang="sk-SK" smtClean="0"/>
              <a:t>3. 3. 2015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54E63-69AA-4231-8275-E974CB2BED56}" type="slidenum">
              <a:rPr lang="sk-SK" smtClean="0"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ĺžni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ĺžni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ĺžni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83C43-4467-44A0-BFA6-7DC74ADC65FB}" type="datetimeFigureOut">
              <a:rPr lang="sk-SK" smtClean="0"/>
              <a:t>3. 3. 2015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54E63-69AA-4231-8275-E974CB2BED5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ĺžni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83C43-4467-44A0-BFA6-7DC74ADC65FB}" type="datetimeFigureOut">
              <a:rPr lang="sk-SK" smtClean="0"/>
              <a:t>3. 3. 2015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54E63-69AA-4231-8275-E974CB2BED56}" type="slidenum">
              <a:rPr lang="sk-SK" smtClean="0"/>
              <a:t>‹#›</a:t>
            </a:fld>
            <a:endParaRPr lang="sk-SK"/>
          </a:p>
        </p:txBody>
      </p:sp>
      <p:sp>
        <p:nvSpPr>
          <p:cNvPr id="16" name="Obdĺžni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ĺžni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ĺžni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ĺžni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ĺžni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ĺžni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ĺžni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ĺžni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83C43-4467-44A0-BFA6-7DC74ADC65FB}" type="datetimeFigureOut">
              <a:rPr lang="sk-SK" smtClean="0"/>
              <a:t>3. 3. 2015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54E63-69AA-4231-8275-E974CB2BED5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83C43-4467-44A0-BFA6-7DC74ADC65FB}" type="datetimeFigureOut">
              <a:rPr lang="sk-SK" smtClean="0"/>
              <a:t>3. 3. 2015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54E63-69AA-4231-8275-E974CB2BED5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83C43-4467-44A0-BFA6-7DC74ADC65FB}" type="datetimeFigureOut">
              <a:rPr lang="sk-SK" smtClean="0"/>
              <a:t>3. 3. 2015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54E63-69AA-4231-8275-E974CB2BED5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Rovná spojnic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Rovná spojnic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ovná spojnic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ovná spojnic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Rovná spojnic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ovná spojnic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ovná spojnic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Rovná spojnic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ovná spojnic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ovná spojnic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DF83C43-4467-44A0-BFA6-7DC74ADC65FB}" type="datetimeFigureOut">
              <a:rPr lang="sk-SK" smtClean="0"/>
              <a:t>3. 3. 2015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6954E63-69AA-4231-8275-E974CB2BED5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ĺžni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ĺžni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ĺžni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ĺžni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DF83C43-4467-44A0-BFA6-7DC74ADC65FB}" type="datetimeFigureOut">
              <a:rPr lang="sk-SK" smtClean="0"/>
              <a:t>3. 3. 2015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6954E63-69AA-4231-8275-E974CB2BED56}" type="slidenum">
              <a:rPr lang="sk-SK" smtClean="0"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5157192"/>
            <a:ext cx="7772400" cy="1975104"/>
          </a:xfrm>
        </p:spPr>
        <p:txBody>
          <a:bodyPr/>
          <a:lstStyle/>
          <a:p>
            <a:r>
              <a:rPr lang="sk-SK" b="0" dirty="0" smtClean="0"/>
              <a:t>Drozd čierny</a:t>
            </a:r>
            <a:br>
              <a:rPr lang="sk-SK" b="0" dirty="0" smtClean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3140968"/>
            <a:ext cx="7772400" cy="1508760"/>
          </a:xfrm>
        </p:spPr>
        <p:txBody>
          <a:bodyPr/>
          <a:lstStyle/>
          <a:p>
            <a:endParaRPr lang="sk-SK" dirty="0" smtClean="0"/>
          </a:p>
          <a:p>
            <a:r>
              <a:rPr lang="sk-SK" dirty="0" smtClean="0"/>
              <a:t>Patrik Halgas 9. roč.</a:t>
            </a:r>
            <a:endParaRPr lang="sk-SK" dirty="0"/>
          </a:p>
        </p:txBody>
      </p:sp>
      <p:sp>
        <p:nvSpPr>
          <p:cNvPr id="23554" name="AutoShape 2" descr="data:image/jpeg;base64,/9j/4AAQSkZJRgABAQAAAQABAAD/2wCEAAkGBhQSERUUExIWFRUVFxcYFxcXGBcYGhsYFhcXGBcYGhcXGyYeHBwjGhgUHy8gJCcpLCwtFx4xNTAqNSYrLCkBCQoKDgwOGg8PGiwkHyQpLCksLCwsLCwsLCwsLCksLCw0KSwsLCwpLCwsLCwsLCwsLCwsLCwsLCwsLCwsLCwsLP/AABEIAL0BCwMBIgACEQEDEQH/xAAbAAACAwEBAQAAAAAAAAAAAAADBAECBQAGB//EAEEQAAIBAwIEBAMFBQYEBwAAAAECEQADIRIxBCJBUQUTYXEygZEGFEKhsSNSYnLBgpLR4fDxM5OisgcVQ1Njg8L/xAAZAQEBAQEBAQAAAAAAAAAAAAAAAQIDBAX/xAApEQACAgEEAQMCBwAAAAAAAAAAAQIRIQMSMUFRImFxE0IUMlKBkeHw/9oADAMBAAIRAxEAPwDeVd5oTcBqzJooB1U2jkYEe9c2jSYoODVVxM1VLJOwouozkzRGuQMUILtw5iuNpoAgUfVihtcO+9KLYH7u22IphLOn2qb3EEkHSBU+ae9KFlLfDmiG2Rsap5zVwuEHJoQIVMZoRSBFXDdzUXbf8U0AM2V+tWThxGKHcAHWRVLd0naYoBkKFO1DI5tt6GJPWr3G6VQE8mcVREiu87T865G6moC5jYVc8NA3quudhFVW96Yqg5AelX4xBETVAxPoKG7HrUoBLFsQKNbtA7b0vafQZqPNOrVJq0Bi1bCzqMzUuVO1L3TO9CJzk+1KA4Lc7moIjrQS+Ko7jrSgMT61V7HNOqhpdAE1ZL0yBBmpQOMTvUGO9RpqNcCqDkUgTJzU+aO9VTmwKt5QoChf1g1YP60k1l2MzBG1Wlpg0A2rCpDetCFptpFFs2R1Yx3qAnzKGbik8pmu4i0s4cxVm4ZYwcd6oOa5G9T5oqqJ61HE2eXG9AWLT1qjuJFTw6BUlpoa3VuHk2HcUAwxoJcirC02rJxU+QSTnFADKkQfWmLzyKCQR65q6vkgrAjBqFKJcIwKroBaZz2olh4baikx0Aq2SgLCBOTVAwOxmjhpPpXKYPQUBXzAMTVCxAMGuvcHrPxQD2oQ4JdpNAER8ZNXGd6qnBKKv5Kg++1Ad5kVRkIz3qBZHuateZiQNlFAVt8SJ5s0ViumIzQ24BSJq7WgF+KT2oAerVjYVLsVMDmHeuaQfhq3mSQIigFn7ZopZVGTFH00O9YWObNACS8D+KuFwdiRTK2VGwirovagBi4I0xHrULaMfGKJcSh+QtAWNnVmqXbRo1zhG0kAxNUW2RgyTUBTy6v5DERmKgXpMVI4ZyeW6QO1AAvcEIietEt8OI3JFF4fgmDczahRWQzEYqIopY4VVJifnRtFEPBN0qn3Nu5rVkK3WIGlVx1NSiCKvfUCSYVQOZiQAPUk4Fea8S+3HC2SQhN4j93C/wB5t/cAiiB6IgmCOlW1HqflXz8/+Jl6SUt2l7Ahn/PUAfpRPD//ABGYsPPRSpOSgKsJ6wSQfbFWiHvPIJ2GKXe4EMwanw/jEvoWs3BcUbxIInupgj5iiPY9ahSQQwkHNDuKSJgmN6j7lA7e21NWw0EiPWpYoXs3h+6fSrSOuKm1cPaiNaUiTFLANlihtZk5xTIIgiaqFAk0sAzZMZwKo1se8bVe+NcEyY6VxIIiKWCoJGa4KTPWmLYMbVA1K2BPvtQCt1WX4s1VGYid/StOdQhoJqU4OdlgelAZfnkmAPlV2b0NPvZC5AqrR2pYErd3BMHFUtcSTuMdKZYGfQ7ihiyFM9atgH96g7VwviZzRFUB9UTVuJIJkYEUsAvvQmu+9L3q9tRGwNF8ic6BSwbPkqapd4QEY3pa54XOZYfOlNBUnnNQDP8A5XBkEetMWOHUday76Fh8RHqKBatFRp1sfWgN82lA2rL43hwSTbuNadoJMypgRkbjHUfQ0BjAjUTVbTsegmsThHUW2StGoycXaMG/x1+xc57txZOCH1W2+uPkYPpTXiX28fh7QuFFvLIB2UiZwSuR0yZ6/N/iODBMEAiMg7GvM+JeEKTcFuQFGVktJIJIWTjpg49t68T0JQknGTrx/Z6/xEZKprPk8V499sr/ABROt20EyEwFHbCgAx3Imsc3BHWT1nEfy+/rXXQuo6dsx7f09ulNaQsAKHtkLLHEGOYH90gz8oivpWeKhQ3ialLhnFUdMnTkTg+nSoC+laIbHhfjV2xcFy3dZHGJXqDuGBww9CDX1T7Nfaq1xdvSxCXwOYYAeN2T+q7j1Ga+LoTTfC8QysCCQQZEGIjsagPuLcRgL260JrunAmK8X4V9vCgAvWw/8akh/mGw31Fev8M8YtcQCbbhoiRsw91OR77etYaLYY8SPU/rU27mTymDRFMHaatcbPaoUA/E6caTUrxgAmDTnmKSCRMV1y4B+EVSC68YKr53NI6Va3xMzAGSY9gYqpTvtUAwvEdQR7VI4jmk79qTSyAdQqt14aW2PXt6H0PegZsWeOTrpBq9zxNAMNWJdUKCY71HDvrRW/eUN9QDVIaf/mQ9x7Uvf8SXoPyqlq/mIBqlwyTGYMUKD4jiTAIFSOIJ6E/Kj8RqGllUtpBYqOoBUER1wT/ntWvw1226BrcMD1H6H19KEs861+dpqoYfOt4Mi3GUgZ0kf2jpP5x9aLxXDLoc6RIUn6CahbMFOJUwPhxvQCD0vEelegHC2mUSkiKzr/D2QxAURVDZ3GeK6RIJiGP0E1ReKEQe2azvFRNkwIj/AGP60Tghr52BCuZX0Xpjud/nWLzRLzQ6zEjfHShBsgT0P5R/nVr1gHAyOlKIPhgEkuwA6xlf1itN0G6GCI671bh7gM6W2wfmAd/nWfxN4a0XODLdIA2EH1IrjxulHb99jHy0259uUn2rLkkTcM3L06pPwjf0z/UEfKsNnjh3uMQJ1PPc9APXbFJeO/aYW2KW4OtJJMjSWyffYmB+8a894n4yXtBNQfOxBhZ3KkwJ+R61FFyal0RW3Z5m4pn8/wA6qLOZinEs4maHeUqJMDtXoNAtEVRrmYGaDoJPX+ooq2ooCwPrTFn3FAWKrqM4zQGhtVuG8Ra24dGKMNiDkf5dwcHrSqXo3xUm5NAfTPsv9sBfOhyBd6AYVoySs7H+H6Y29H5018Q1sp1A7QQVwQQcH0INfTvsp9tLfEILdyFvRp3ADmDzCep/d77enOSrJT0du7mBiuvXHKE750rHUk6R+f6Vi3eNEEEkA21YdycghT06Z9DW/YYL5QOyguf/AK0gfmwrmpJ8Gdwrwykav4YQe43/ADP5UUM8TuDsKZ8MtK9qyd2ZkZvd2LH+tC4XjE06XIU62jpKeYUMH+H9BW0LAW775lIPSh3eKUiTtBLTsB1n6GnONZVEA8zEgTj8RBaewAJn0rFuReuyBFldxP8AxCpPOAYlFMTWZSojkEXidKNrkAqWSd4AMKfXY/7UXhb0KqbELGduWB+tU8UvKywCJJJB3gLsfmYFKWr2oanU5J09jJJK++QflWN6ToidGnb4xSeXp8QG49u/9fyoPAcb8TDmBdvffB+lI2+EUmQ2lyGhgYiD67jfHpS3hXivlhdQmQN9oaTPvJ9qy9Smmxvrk9dw3FNcZYjTDSSQBBH+IrH8QW5wl2UJi4wJUbMQfyfb3n6c/FLpYqYJKHQR11DmEb4MYrP8Y8R1QuxVuUmQQFnBBxIaRGPocTU1O0SbVWjQueMksSeqHSDuCGUmfmPkZrZbxQsCNO8rg9c4/WvH+K8WWh552Uh+zEzzDsY6+maP4d4mNSGf+HpIUbkFjrH8wxnsT3NWOplxZnfTpnpbPihCLynYA+4wfzBrK8Qvk3GOkn/YUTgPF1N1pg6/MgAyoUgkxPczms77xGNUx1rW60am7VDPi186mtA4IBJE/DkkHsS0Ck18bZVKn8IiY3Jyu3oKzLvirSGCh3aBpgzqAAUA4xudvpFVVWALMRnA3yMQAdup64jtmuEpyXqMOT5R6g+MIqpnUSs4jmiAc7b/AKGl+C8StaBzBncOTBBKESyrg959z71h8Bly5jBiIn5zO8/WKI5nQxRYtiATMEgaoIj0jf8AF0ij1ifUY1xXF65YgEsFAPWfQnIzGexpLi+KIs6TLC0rAADmkGZI6gQfYGjNBZSRA3MYyBk5PWJIH5Ul4/xIHDEwICdhMsxAJO5JkmKkW2yXmjw/F8TqJPc0C1dJMfU9I61XV1FXa4II7/rX0T0hL18BeXYYHcnufSlEyZbJ9aIwG9CJJM1QMLFUvXQMAT60HzPU1IbrQEM07VdL0UGDVTQDJ4iakX6VgjpVy8j1oA7Xo6VFsGfQ0sGNEVvlUB6Dg/tTdTQrHzFt4WYkL21RMe817rgPtD51rWj6joKlYypJU6SP7I9DBO1fKtciYrd8P8Q+727JI/4rO5gANoUi2onqCRc3+W9cpx7XJlx7R9G4S+xtoA+kATgkRAn+p60n94LWRqblfzIMjB1EyZyOv19aH9muIW5DauSCnpDSsQfxDVPpApTxVGsjQVOtVkLiABlmMd4j39q87lSOTeLJ803mHNpkwYETOSTECMfOt1bb2wyuZAtuwICgrMIIE4OWJ23rJ8KtqpjqoU5zJYAg52M/pVuH40uWDAtKAN7nSYJ74NZTSx2SPOQvB+IAK2QQzadU9gOnT4pg/wBK0vszwfDsfM4i/bAQjRbZ1E/xaSZ36Rn1rz/EcHzNcUA6jME6R0xBMT/jQRwjPpjAmG5oOxiMRvGT61humrNK1TN77UeKcOH18M+ogkNCkKknoCBuScR29qyOLua15WJUEgTMgsZ0kHbv60td4QydQ5YzJxGMfWOaYmneFuBVLuOVoAjcqIG5PyBG0T0rK9ZG9zyIN4rcFryzGSY7rGcdVOPUZxVyxMgnV1XSdUM0GZG8xkHuaU8Qup52ZidxkgnmyCwntE1scJ4eLK7C5cYhlQ8sb7qTn5EnHzqbbMVkUto7IDDfiEAj4SM4OTkdM0vwVzchoKd4yJGJ6nYx6GjcRfYMdRkmFK4heqiInfft77Z/E9XUQeqHGmRtiJknf/ajXYkuBy3xMQ/VTBzEgzq+ZkinLniUmfLf8htjrWNwbFcnlkQCRJB2OkHpGZztWqtwKI/Zn/mf0q3sxZH8iXB23DMzLEOzGBCtDQsnctABietOXVMTueYDJxMA++APepBtsQC1xLg+L4TIGVzMjB6f7s+H2w+k22LNbMmQVJA9eYbTmay4yaOv051ghL2lQswABnMCZ7ZP4sda7i7bGCo5f4pOcjBOPXJntXW7et3M6czJCtDackHSYwdx0jsaV420x1E3CB3bIO3KJkn+VQflUTT9JlwphQulSSozyLkncc09cR1A+LpWR9s3C2LSqRDmSQdyAdztO21aVzimUqrHKqJcgxLzywvSCFxsBWV9rPDWbhvPxC3F2/FrlS2GMQdAzvqrtpKpqyQWcnluNuLoUL3z/r60sbmP6UO5ckCqdq+iekN5k9aqLtVjFcTQFt9qnTmqAmr6qoCCxq26bx29utAO+KItyDRNIb0P5GgAi5XFZqtxSKqp9f8AXyqAOkR/WhsxFDaRmrpdn/OgCrcx0rR8cPNaWfgsWVx3KBz+bms0Wgfn6j/GtX7S8KBxLdZCERBgaAAPoKnZQn2V45kvBQcPIjuYOmOzdAfUjrX0fj1F5b1ty2okvBAGltIJMwYnYgjoDggV8gWyAev0r1/g/jKBNF4vPQnI2jJiRGN5rz60G8o5yT5RsK2hTpOvADNkLgRA2JnHXPaKJw7uoEAR8Wx2J3LbZOANz0qvBarqqq7BQTAmWjeB3MZ9KZTihtmPLMAHGrKlo77Z3kV4Y3GRyUrkFe0UbSGAJxr/ABaY1E9wCvQd+tF0rbLAx8KEGTjcQdoY/PrWcbwA1EnWpI0nII/FqM/2YztVmE2ypYHVPWSAMqRiSMHPyq7vAlK3aH7V0qXDCQygYB6/CcnuPnmlPEOGY2iQpiegknZiwAicTn3qOFtyQoIkg5JC/CGZt/nHqQKav3dSrbgwoJ5YERAmDHc1tPDYu3gw+ETTLMDqkQGxkRpYSDj51oXOKdVAKhnOxU7kmdJkCD6bHEZpj7of1iZK7TE96DZvMJ5ZBMspAZSAIghsfPcVzu3QazTFLjkhw4BKnBgYTOF1AkwJ32M+1N2YKAESAMNGTGCSv6nHzpu7w6QLjQS4+CVORgnUxH06nAJMkocbaAYPJODpaQJ21DTMgZ2wcDaK3LBp5VMA/hCtLKNQMzuR7SCD67/QUNOFZRA8sgdTk/XUNtq1rV/AP7oUkmIgbcwGrUOhk+28mt2g4DLefSRiCnTHX2rDjZyaSMPiOGJc6PiE+uMmY370zwa3UBEggxJA0sp3yJj8/WhJxZsAtcZSWA0QGEDDambpvAEz12FanFOpYeXyyJOcFCoa23yBz1BB6GK7SdK0eqbXIhw93Qz8s6j27ScHuQH+g701w3DkNr5SYJffMRAjMSQOuCT8lbkaAAxLAlgvaBpAk7luYQB1rU8O4hVdSrmAQTGDkRAJ2JBIBjrI2muSlcbMKSkkgP3O45MDMTGdQnOY2O+PmJBmjcd4ObnDfdFALXZChTHNMoQD01xP8p96Y43iUuBUUACSdGeWGMROIIiYJgz3od3xN7RFy0edtSg6SYT4ZlciSWAgg4aDmtJVmwoq0kfHPEvD7li69q6hS4h0sp3B7f50uleu+1vhN24p4hktoUCKy21CDSRIaJJJGxJJO07V5A19GE1NWjoWD1YRQqsDWwEFTqqheo10BerIYoQapJoBpSDvv/rrQ7vDjoaCHq3mUB2g1ULGYq+o1IaaAnhCS6qFYkkYG567DfFO+Osv3m5EkBo2BwoA3Psav4DY13FHUOjf/k/9wPypTxTF656uxHTDHUp+akH51OwB+8AbKf7xH6VqeGLYaCWuJcnviO4bOfQistOHY5CmBuQCf0olq12b/X5VGrVEas9/4deW3bBV9Un+HZhBmAOun6U212VAEADOkHbqCfWT1zXz4axkifVTpP1EE/nT3CeNsmNbD0YR/SP+n515/wAO020zl9P3PZ3rpAKjlBU6jsI6y3p1jGTvVFuDUCgzp0mQfw51Qdt+oBjoKxeE8WBmdWoxzCWAjIgLkCYPyHatBWQLKOLpgABZPMcmZz9RHTO5870muTDtD3AcaTeDWwSyxzHeVz16T06/SnuA4cs/VTn4gIGnmIxBnG3ocTWJa4hhp1FV6kAKJzjpPpv3rT4FdZt3HvBBbaQSzFpGkrpAjYjuIrMV/BqHA3Z4lLnNliIPdY7ZzJ9Mdo60S8hu+XlNMyQJMk4B1Ajck5/WKnxMIG82yGCNsrKgEkmRHVQ2kw2wIztSrW+UiUDSGMnUTJOW0AHM43iKjtiSd4D8UwDkXEAKadJOSRhhHQzMkRQrTyOWPVzIgL6A4j3nYRQ7nHK4gsJUQCsLM50nXzkbnfMkkUTzm0kgBT6nVgj4pIIB3O2O1VZDTeODrPhys2p2VrYErsA4MAatZAQzMiJyIzTSHhFEeVcPqpuRnP8A7y/oKy7Lm4R5hZ3JZRks0iAIzAGdhEVo8LcIQByzMBBJcKTGBINliDEdTXWKtG1FVihPxHhDcMKp04O2Bqnq2wx1x2ihcXedVKkGWUKOpgc0A7ztTtty90yZABifh2EAz0ECPVR2rnCETAUZyuYac4GCMgkAeoIIg+OS+051atGbwzFgSsyp5lOkEAbbg6lM743+jPhSk29Q0hickxOIWRgmYXYZxUcKWbzCwEDEg7npEdfUelRwtvn0KzKqwSAAphukZiTIPtPWK3F4o1FpKmadqwQWB1t2JXREDIAMkGOn+1QWltDSyoBpQtqJjrCAawBjvkkkVPjdpS40j/iIlzTzEEnHKhJVYgNsB8XfCvl2llbjhmMxbULdMzgkEhRidmkE9Imjy6ZuL/SjQN0QYIAafwaokNMBU7yckwe1eN+0n2AJfXY0qWGo2mBtZ6m2HCiD2/2r1vDXtbFAxfSjHnYsZXuR+0Xf9+O3aut8csAMMCSAGIgEidDPIUggROlTGdW1a024O0zbeMnxi7aKkqwIYHIIIIPYg7VQmvpn2n8IXiVLMYcAhGIzIMBLnVRtg7SDsa8BxXg9xN1MSFJ7E4hh0P5HoTX0dPVU14MqSYlNdNdcSCR2JH0MVWupotU6qqDXUA1xXDBUtMGJ8xCxERBDssAzn4fSl9VPovmcMY+KwxYj/wCO7pBP9m4B/wA30odrgg1hrgnVbdVYdNNwHQfkyMD/ADLUsli6tTnh6KfNDCSLTlf5gVM/JdZ+VLW+DZldwpK29Os9BqMLPua0vs54e9y6rKJVW5p2IOGX5qSPnSUklbLdBvsmreeGBjSrMTEwBABjrkjFew8P8M4ZW13dK6La8zAsWKAKOhM6QNok0W1wYsh7KZXRCrpIGQCLnxczGEyd59MLMsohbMFZjcofQ+kdNxXkerukLpol+JRi2kHT01Lkj5GQILbHr1pHjrStCPYQaVAWCimDkFmyxJkfE8e1Gu8UCdaqUAkgnf3jb9ahLnmKSpWW/CqtynbnJk75gAR+Vc5Jp2jE4vdaET4GisGAYW8apmApJUtqTaGnedsg7ENzwZlV9NxHXEFsY1ZEgadWBuRiSK37HDrlSDgAAlGJBkTBIgEyeud8ir2NKuqudMgQMA5xol204wAOo7FZqrVn0ytNHmeG8EYnNsgAwSocrkxM2VYfOKWu/s2ILEEYlgf8ARtsfavaXEgNolCkN+zZXDDRJMh4adLblj3J3KN3SwVlW3idysSZ3U7KVOgztyH8INbWu+0XIKx4kHi2bc+YtvIlgXIGQDzLntj2p61pYaUcSuoGIY/3VO052qOBe291LioEAVm5cCcheVW04E/h6VfgIJLtuSWVmCsREBZZkLfBpyCP8fPNx5SZyoascObdry2Yvqm6RpAEiQpBiQYJmTEqBiCKo/BiWOoa9KDEspAbUuG/tDc9xTFu4HVlgKYuODM58vlE7xMAf5UDjmVEnQGGJGcjVDAlYP0P5TN3Xz2VSdCj8GsQoZmGwhuWZkauojMYgk4605wy4DASSCcHT8O/UE4JMdexonG8Lbtj9mDbUBdKkKQQ6Agg6dR/ECDtpOcUna8Pa5bhAzMYOG0xBOw/Fy7D3PSsNu2JS9dom0qGBJIZ5ygKFRqALZ3PbTGd+lH0McgEjp8sVfiLYVAQ0QFI7CIbtOx3BPqOtIfeGHSfUERWnKsHJyCWmA8oKWzlw+GnrAZsjtHT6kvEeKlB5ZAKtJVowSrRMH+UiD/Wk/H7dtlV7VzzJZgdOllWTyDXMjGMiMbjFDSwzooU8yTB1CQdWrSc7ZMH+E+xy9O/Yr02nRJ4wq8xpW5I6MDAGYJgkSMU9xx8q4uliS1uTmCSZ0glhylj379JkY7hrd3+AxqtyMiRAG4O5E5I9iCdHiWl7pDFdRlJWFYW1BAPxQQCNxHrSjWEhmzxbMOhExzRhQAwUdRj6z3qbt6CwGLlwqiyY0zAnpJggz3A6UpasMGLKQRr1MNR1QcjTPxQRMT23zC3ifGgsrqQyl123M4IWYjAjbMRMb72mbawavgXDaPOJglkcl53BYKBPWAIk9dqMvKsmSHiS34REhcGQC3TESKX4XiWa255RqIXOwjmY6t4UR1iT3iuvXy+q2TgFYKrJD4BGkASSDE7jJ2rM47qO2+0TxLoqDSTL/CWIEaWblEdMwJmM5yZni7Fi/ZttnXnUNtDBgI/7TBwRHWKz+I4VW5m+ISA0iZUwRG6gZI749KLwd/TJDABiuCYU6TyzjqZXIosHJHi+I+yd3z/ACwVgnDknTpP4pify698Unx/2dvWl16Q9sf+pbOtB/Md0Po4U+le6JYqoY6dMwYEjDEYXAmQDiMNParIulwygB4JDLB1LhWkgmV2GSVMxnMepazXJtzaPnI4F4B0NB2MGD7GKN4l4O9loaDtzLkcwmPf/CvfcJ4eq3AAIByukR6gCO3Y4MbLSH2oLMhtoNTOwAg9pMZjcgR/nVWu3JKgp2zyvgL6Lyl1JtvNtsYK3ORh+c+hANaHgnh7Lfu8MwP7VXszBjWvPaM7fGi/3jXobPC2msaLQuJdtoiEaEk3NUqWRirg69PNBwRg5q16HPmKwDRauKulvwkGTy6ZB6ztvVerkrecCvC+CqnB2kuAsb1x7zKCVwi+WmrBkAm4fc1pcMLSCAIAGB0G3UAfpv6bv8dxAuQwgcsKsasSctGVJJYj6iTWJwoNxisAthQwkGXKquCIgSexx16eaUpTZh21Y/f4oudOzWydXQwZYEN16x3kekiV4thyQpV56nDHEjpvuO21OLw2q4VP4A6g7nSCYUgAH4w5G/QClgwXzYQkeXPQ4CnuCJiTMHrUqmaa4YPxa07sLYChCA4UQJnoJ6K0iJPTakeI4nySiI0GdRYfvdNsxvG289a1+NghEjUA5XTGdTKHXSYMNBbONs9ild8OQEkRcnmLuMRMaEVTEqsZYnpygGuspK8mnLoY4m/rtqzPp191kYOQQogb/HHYmJJpuzZV9SuJQKGNwalcEEYLKhVhOnc4xmSCE7iC7wz7/srgPaAUBG5jqaFwF8hlGos+QA2pcDlKsskEGdMGKxwZUl2G8W8NKKzWhrV1ILooKkiCdSgEKxyc/vYJ3N+CvMtiXcqpGgLrOktph5AOQBO8iSu1afkeW37LmsvgDUdIVFJeWJlSCCwYHEyIMhleKthikFvLPIrKSHU6SzB4wWJycDVqBmKjp8G/yvInxt5gEflbzLZaYHMZKscDeZkd57g0ThOJmUViRJOADj4Z37fl2moVQOH8vSSRcV7QIyQ40uo33/Zf3KBwbG1bkjnzHpuCxE7enWubWTj2x3jOVQk50RMknmIyPzPz6YrrEMkBVYaFkMsiCskjTHNJwaQ4i9y7lidI1CJn37yRnJxReAtgm3aFwy8DSmoQojmY4GwOPTpRpvCNJ2NPaC2gsZEASdl6RA3JOo+sUThrnknOrABjBMz1IBjB6EdjQOM4tXdoLaScZEaYhYxIPzqLt6TPeO370/0qP2MyavBS7xJJCAMWYwq7sMEgSem5Ix19alPFwABoRoAyxIO3X22+VM3bugm4jW1aWJDSBzbadESNyczA+QyeJ4IMxJIJ66cjGME5PzqKg0kKLwJ4TiSbRuAMYIxDI++kgjKyCARmI61s8LYdV03NEtqKFCTJUCDkyNUkROIp3itBtgss4KknfEgFcHMFgQd8dVFKm3CoWMiToc7giCVYxuVzPWvRJ7vkS1G1Rmff7eNcq5krqBk6CZBE6dj7+9Ptf0luadR1HVMatIWQoIlTGxjp6GmuI8MttftPcQMhLMRzDJWGErtzidxis97Li4UkFgoGQGEwcYMRqxg1zbpEbwEtXJRiwjeWXYTliB3+KB6H0NdZssWIfSSszB0qAMcp09B1Iz8wKjguE1hSZAOoTGIyX64IGRj50dEGWICqukFcRkEkGBzZGe9E20TlINbAtabagyCXIEsZMkSRnJHoKV4tiLLBlUuly2zSSuGBVXOiSG1gDpIuUfz3dHOBIyoiQVljEYOB1zikLNoazC4uGCD1JOtSQTiCq/QVVKjpF5BW+ELswa4ACDITBkgBdWqDG2fboDWlwaaSfwwrhhONIVlKnBBBmJ75E0EcMwQ9SCARIHMZJn2AYk94o94Y0KodtK41brMgYyTMCJnYdKvgOTfwBv8Ah+jQ5cGZAWPiPKDjbSIydpMd6tdsHOrmE4uQeVhJ0llwTpJECNwD+GarcZ3Ylt+sbgEkKD2/iyMfOi8JdVf2ZE2mw+4bVGGGo/EuYEmQSJg4ieSSkuEgVm4ehMEkA+oyQZBjodj7Vk8bd1X31CQF1b5POGI0yT8ILT0KrFavGcObLIpGrVIVlO+ldUkbkaTjVJENB3FDtWFJBHr02O0HPcx2PzontZlPa7Oe4rISAxFowgbS3ITKnzOUqBkSoIMKGU9K8HdRzCSFO4MEafiMHr3BwRtTSMq3IgSwGsejDBPboYqnCcBptuTyhCBA6y0MuuJ2n0qSZlvwde4hXZGlQG8xA2lWAEkwJxBVgI6xHap8C4YK+rJ5pk/wKY/MrS5UAGAYGnSozzGEafkAfeKcuMLdn1ZYHSNTAkz7LFFMu7FF006QwJ1m+3NJM4VjjqBqIB/xNAWyCrgj4SUYb5LfSMn+9THCcOLdpRdWXUsyrmQrLgsPWFEHpnHVbVpYskE3NJCxEADmbBnLahqO87GruTeDssqglq1PmLuzMDA3gGFg7TDNj09arxVsqzIgcKijUy5OACbg9BJ9NM7Vp8N4f93U3WYksSqbSC+HOD+FTA9TPSk+F5L2nVp/ZDLBpJRjqK6FY5BnIOxzSSsw1mzrFh0D230sGRWNwZVlKySBAPUzj8LCelLjwnTcUMB+AETq5ZUqJEiCI9DNafiFk+Xa5lALPbYKyn4SGHMSP3jhiM9KHwWUB0r1i40MqFTC6xMBSIGZ0kTtUVtnRLcwfBOw4a4zA+WzeXysMcssGEZEaeacGJ70ul0owgCGgMswrgQRuToYYIO0nGDFbHidtmVLYYqUDMSWQFDccypScqFAWQY65msZ/DyJKFX72wZIESQDEQBGes/XDi4u0NVdDj8OihWYcuu2VKgasMBcX3KnUPVfU0vcCy6XRqdGKyGIVwJAYAGObcYA2qBxShRHOhGllmNjqQGcq4zpfuDuDId8Qti5a1rJYbsBGtADlh+G4sAMOsA9RO5+UZ5bozOGsBg3LjUJ1EYAE5g9CvTGN6NwihQxBlwptoZH4o5tRGOXV16nFA4HjFCtgMxBG4xOQf5p9NjnFcAqsoUmY5s9QTqiO6k49KzxkwmlRHEW4wcjAHpAnHsZMe9cwm4VP75H1n+pH1qeJ0mNpB3xPYrkz69anxIlgX0lQ5keqnlJHzC+1Yg20Zkuy1gEDMhiRJKKqRHUIDM+4jecUnec6jyDfouoR0AYbwMTueuab88NDKNLQACTBPUjVvg6jHbOaA+sklJKycjORg5J7zVlngO2hi4QzsBJYmSpgAydSxgc2W5esCJpM3R8Fw6UKmGgzI2MjqD6H86ILOpWnIA1fLUUg98fpV+MHmWtJzpEqxyRpB64mRjPp2q2nlkxVmsil0VdzqElRIEqG1egnXv3rHscRF5io2yJg5DRJH59dqFwfiL3LLaidSG2uqcnmIBPqA//AEip4c6ZO5gyTucDePWTUmZvA/4BeUKQ7gRJUEE5gyVYbEgQRscSDiAWyWDY1AtJ7kmMAdeo+VA4biGVdyRLEDpIBM/lTvA2JAE7kTOQZiZHvRPCRd1JUDdNXMNzhgIEwuSsYMiZ3gnscTxwQNKAqsjSCdROlQodzOTOo+59K1U8HH3i0mrF5tMkcwgTk/i+efXpWabKvcmCEk6UmYENgnqeXJxvsKsk43R3UHLgZv2d9KgDUG8vfTInpv0z/FUeIFri2+RZRNL21jmVmY6xkxljK4IBB2ircFz6XPSEj0IaM74x9Kvc+NwCQQxUEGMxOohYBxIrS4tklhtC1/hVe5GrRMHoCdasM9SdpaYIHMcg0SxoEKwAcvoBbfVMQQGjGJG1I/ePMbURzRkyTswGJ2kGIGOwFP2+DF0Wi2GGgkgASCwUggDtGfT2i3kxfXgW4jjQ+lZzbIbYSs6lIzPLM5EQR2Jgd26SZGIEFiOUwFIVTEa9+p3FWt3iuruzJJ/mS5PTvqP9o11+0JFslsMmkzsHAJERE539OtYk7JTeAnD2k/CDz6pgxO+Rgk79dvnRDwTEknSqDJLThmmQwALBp1YPeq8M41JpXSCA4AjHxAgGJE+hFMWz+xur0On6gEg+sVftdlSSwxdTbBiS2kx0UYJOqMsffEQN6tZ47lUDlaSSRgwJghjJB9o2pPibmWaIyRA7Kon6z+lXGnQpZSSFkZgfEekZrEL/AN+xIN3gCUnOggMGbLFj2JMkE5ydMmOlPBS0RdB5hkg7YlsqCQNPUTgdKt4vxxF06VUDSFWQDpAM46STPTrSfFceVVYHNc1KzY+EnTpAiB1+tdYv1ZNWlLBreLceuqIyq6RvCrJkTDb5mB1I6UjxahGW4zCWBIADGAc6m5Q0EjAiZjpVlt+XbN5jrloCnAESRvIMHO1L31OlLjHUzsQ8yQwaJBWfhiMdIBBECLJ8leHkrwPHM1rTksWDMWJ5XZdBYYwuncbb7UawpUEKrN5WHJXAljjcqJPuYOOsNeE8AB5yrgfd3vLIDFSuhlGd+09iaD4vxpQuiSqMwbRJI5fhEegMDsBSaaibmlVmkgV1S2zg3ETcAH9mRlCNiyaRHdexUUG666CzZ0sqrEwsAnMZWQCdXTAwYFZ/A3S5g7H0GoEEQVaMZz67d67gb83TIBLFmzkSMGR1ByY6UjO0mWUrQPj7YFtjiQ4g9dNycGMHnAnod4BqOH8QNtQDkECYIZSrDEEHlcSRB3yD2pny8spzp6nrGhh+o+nrWZ4a+u9EQGJUjcfQ+wxSS7Rya3V5Na/wyu0qBMSYhdRXBkfvD+pwOqp4IBdVwNaZ2JQ/FhcA6exM7dsTGePC+TYW9OpXuNbCZXSQuoNrBz2iOuCKMbYdirTESDORgHJ6n1qUTjkq1hnUMi+YRzfsxqI26R5gH9n0pXigWyX1ELBDGHEQchuYn60LgHK3GAP76k7fBmR2maeuMbg5jqiQdXMe2Gwy7949KzEbk40Lvca3ygkrzKV2xJYT6iXM529xU2rysoP3a1cx8Z0KT2kEgg9D6ilLtsEIc8wB774yYzS4tKfw/wChWbS5OdtcM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3556" name="AutoShape 4" descr="data:image/jpeg;base64,/9j/4AAQSkZJRgABAQAAAQABAAD/2wCEAAkGBhQSERUUExIWFRUVFxcYFxcXGBcYGhsYFhcXGBcYGhcXGyYeHBwjGhgUHy8gJCcpLCwtFx4xNTAqNSYrLCkBCQoKDgwOGg8PGiwkHyQpLCksLCwsLCwsLCwsLCksLCw0KSwsLCwpLCwsLCwsLCwsLCwsLCwsLCwsLCwsLCwsLP/AABEIAL0BCwMBIgACEQEDEQH/xAAbAAACAwEBAQAAAAAAAAAAAAADBAECBQAGB//EAEEQAAIBAwIEBAMFBQYEBwAAAAECEQADIRIxBCJBUQUTYXEygZEGFEKhsSNSYnLBgpLR4fDxM5OisgcVQ1Njg8L/xAAZAQEBAQEBAQAAAAAAAAAAAAAAAQIDBAX/xAApEQACAgEEAQMCBwAAAAAAAAAAAQIRIQMSMUFRImFxE0IUMlKBkeHw/9oADAMBAAIRAxEAPwDeVd5oTcBqzJooB1U2jkYEe9c2jSYoODVVxM1VLJOwouozkzRGuQMUILtw5iuNpoAgUfVihtcO+9KLYH7u22IphLOn2qb3EEkHSBU+ae9KFlLfDmiG2Rsap5zVwuEHJoQIVMZoRSBFXDdzUXbf8U0AM2V+tWThxGKHcAHWRVLd0naYoBkKFO1DI5tt6GJPWr3G6VQE8mcVREiu87T865G6moC5jYVc8NA3quudhFVW96Yqg5AelX4xBETVAxPoKG7HrUoBLFsQKNbtA7b0vafQZqPNOrVJq0Bi1bCzqMzUuVO1L3TO9CJzk+1KA4Lc7moIjrQS+Ko7jrSgMT61V7HNOqhpdAE1ZL0yBBmpQOMTvUGO9RpqNcCqDkUgTJzU+aO9VTmwKt5QoChf1g1YP60k1l2MzBG1Wlpg0A2rCpDetCFptpFFs2R1Yx3qAnzKGbik8pmu4i0s4cxVm4ZYwcd6oOa5G9T5oqqJ61HE2eXG9AWLT1qjuJFTw6BUlpoa3VuHk2HcUAwxoJcirC02rJxU+QSTnFADKkQfWmLzyKCQR65q6vkgrAjBqFKJcIwKroBaZz2olh4baikx0Aq2SgLCBOTVAwOxmjhpPpXKYPQUBXzAMTVCxAMGuvcHrPxQD2oQ4JdpNAER8ZNXGd6qnBKKv5Kg++1Ad5kVRkIz3qBZHuateZiQNlFAVt8SJ5s0ViumIzQ24BSJq7WgF+KT2oAerVjYVLsVMDmHeuaQfhq3mSQIigFn7ZopZVGTFH00O9YWObNACS8D+KuFwdiRTK2VGwirovagBi4I0xHrULaMfGKJcSh+QtAWNnVmqXbRo1zhG0kAxNUW2RgyTUBTy6v5DERmKgXpMVI4ZyeW6QO1AAvcEIietEt8OI3JFF4fgmDczahRWQzEYqIopY4VVJifnRtFEPBN0qn3Nu5rVkK3WIGlVx1NSiCKvfUCSYVQOZiQAPUk4Fea8S+3HC2SQhN4j93C/wB5t/cAiiB6IgmCOlW1HqflXz8/+Jl6SUt2l7Ahn/PUAfpRPD//ABGYsPPRSpOSgKsJ6wSQfbFWiHvPIJ2GKXe4EMwanw/jEvoWs3BcUbxIInupgj5iiPY9ahSQQwkHNDuKSJgmN6j7lA7e21NWw0EiPWpYoXs3h+6fSrSOuKm1cPaiNaUiTFLANlihtZk5xTIIgiaqFAk0sAzZMZwKo1se8bVe+NcEyY6VxIIiKWCoJGa4KTPWmLYMbVA1K2BPvtQCt1WX4s1VGYid/StOdQhoJqU4OdlgelAZfnkmAPlV2b0NPvZC5AqrR2pYErd3BMHFUtcSTuMdKZYGfQ7ihiyFM9atgH96g7VwviZzRFUB9UTVuJIJkYEUsAvvQmu+9L3q9tRGwNF8ic6BSwbPkqapd4QEY3pa54XOZYfOlNBUnnNQDP8A5XBkEetMWOHUday76Fh8RHqKBatFRp1sfWgN82lA2rL43hwSTbuNadoJMypgRkbjHUfQ0BjAjUTVbTsegmsThHUW2StGoycXaMG/x1+xc57txZOCH1W2+uPkYPpTXiX28fh7QuFFvLIB2UiZwSuR0yZ6/N/iODBMEAiMg7GvM+JeEKTcFuQFGVktJIJIWTjpg49t68T0JQknGTrx/Z6/xEZKprPk8V499sr/ABROt20EyEwFHbCgAx3Imsc3BHWT1nEfy+/rXXQuo6dsx7f09ulNaQsAKHtkLLHEGOYH90gz8oivpWeKhQ3ialLhnFUdMnTkTg+nSoC+laIbHhfjV2xcFy3dZHGJXqDuGBww9CDX1T7Nfaq1xdvSxCXwOYYAeN2T+q7j1Ga+LoTTfC8QysCCQQZEGIjsagPuLcRgL260JrunAmK8X4V9vCgAvWw/8akh/mGw31Fev8M8YtcQCbbhoiRsw91OR77etYaLYY8SPU/rU27mTymDRFMHaatcbPaoUA/E6caTUrxgAmDTnmKSCRMV1y4B+EVSC68YKr53NI6Va3xMzAGSY9gYqpTvtUAwvEdQR7VI4jmk79qTSyAdQqt14aW2PXt6H0PegZsWeOTrpBq9zxNAMNWJdUKCY71HDvrRW/eUN9QDVIaf/mQ9x7Uvf8SXoPyqlq/mIBqlwyTGYMUKD4jiTAIFSOIJ6E/Kj8RqGllUtpBYqOoBUER1wT/ntWvw1226BrcMD1H6H19KEs861+dpqoYfOt4Mi3GUgZ0kf2jpP5x9aLxXDLoc6RIUn6CahbMFOJUwPhxvQCD0vEelegHC2mUSkiKzr/D2QxAURVDZ3GeK6RIJiGP0E1ReKEQe2azvFRNkwIj/AGP60Tghr52BCuZX0Xpjud/nWLzRLzQ6zEjfHShBsgT0P5R/nVr1gHAyOlKIPhgEkuwA6xlf1itN0G6GCI671bh7gM6W2wfmAd/nWfxN4a0XODLdIA2EH1IrjxulHb99jHy0259uUn2rLkkTcM3L06pPwjf0z/UEfKsNnjh3uMQJ1PPc9APXbFJeO/aYW2KW4OtJJMjSWyffYmB+8a894n4yXtBNQfOxBhZ3KkwJ+R61FFyal0RW3Z5m4pn8/wA6qLOZinEs4maHeUqJMDtXoNAtEVRrmYGaDoJPX+ooq2ooCwPrTFn3FAWKrqM4zQGhtVuG8Ra24dGKMNiDkf5dwcHrSqXo3xUm5NAfTPsv9sBfOhyBd6AYVoySs7H+H6Y29H5018Q1sp1A7QQVwQQcH0INfTvsp9tLfEILdyFvRp3ADmDzCep/d77enOSrJT0du7mBiuvXHKE750rHUk6R+f6Vi3eNEEEkA21YdycghT06Z9DW/YYL5QOyguf/AK0gfmwrmpJ8Gdwrwykav4YQe43/ADP5UUM8TuDsKZ8MtK9qyd2ZkZvd2LH+tC4XjE06XIU62jpKeYUMH+H9BW0LAW775lIPSh3eKUiTtBLTsB1n6GnONZVEA8zEgTj8RBaewAJn0rFuReuyBFldxP8AxCpPOAYlFMTWZSojkEXidKNrkAqWSd4AMKfXY/7UXhb0KqbELGduWB+tU8UvKywCJJJB3gLsfmYFKWr2oanU5J09jJJK++QflWN6ToidGnb4xSeXp8QG49u/9fyoPAcb8TDmBdvffB+lI2+EUmQ2lyGhgYiD67jfHpS3hXivlhdQmQN9oaTPvJ9qy9Smmxvrk9dw3FNcZYjTDSSQBBH+IrH8QW5wl2UJi4wJUbMQfyfb3n6c/FLpYqYJKHQR11DmEb4MYrP8Y8R1QuxVuUmQQFnBBxIaRGPocTU1O0SbVWjQueMksSeqHSDuCGUmfmPkZrZbxQsCNO8rg9c4/WvH+K8WWh552Uh+zEzzDsY6+maP4d4mNSGf+HpIUbkFjrH8wxnsT3NWOplxZnfTpnpbPihCLynYA+4wfzBrK8Qvk3GOkn/YUTgPF1N1pg6/MgAyoUgkxPczms77xGNUx1rW60am7VDPi186mtA4IBJE/DkkHsS0Ck18bZVKn8IiY3Jyu3oKzLvirSGCh3aBpgzqAAUA4xudvpFVVWALMRnA3yMQAdup64jtmuEpyXqMOT5R6g+MIqpnUSs4jmiAc7b/AKGl+C8StaBzBncOTBBKESyrg959z71h8Bly5jBiIn5zO8/WKI5nQxRYtiATMEgaoIj0jf8AF0ij1ifUY1xXF65YgEsFAPWfQnIzGexpLi+KIs6TLC0rAADmkGZI6gQfYGjNBZSRA3MYyBk5PWJIH5Ul4/xIHDEwICdhMsxAJO5JkmKkW2yXmjw/F8TqJPc0C1dJMfU9I61XV1FXa4II7/rX0T0hL18BeXYYHcnufSlEyZbJ9aIwG9CJJM1QMLFUvXQMAT60HzPU1IbrQEM07VdL0UGDVTQDJ4iakX6VgjpVy8j1oA7Xo6VFsGfQ0sGNEVvlUB6Dg/tTdTQrHzFt4WYkL21RMe817rgPtD51rWj6joKlYypJU6SP7I9DBO1fKtciYrd8P8Q+727JI/4rO5gANoUi2onqCRc3+W9cpx7XJlx7R9G4S+xtoA+kATgkRAn+p60n94LWRqblfzIMjB1EyZyOv19aH9muIW5DauSCnpDSsQfxDVPpApTxVGsjQVOtVkLiABlmMd4j39q87lSOTeLJ803mHNpkwYETOSTECMfOt1bb2wyuZAtuwICgrMIIE4OWJ23rJ8KtqpjqoU5zJYAg52M/pVuH40uWDAtKAN7nSYJ74NZTSx2SPOQvB+IAK2QQzadU9gOnT4pg/wBK0vszwfDsfM4i/bAQjRbZ1E/xaSZ36Rn1rz/EcHzNcUA6jME6R0xBMT/jQRwjPpjAmG5oOxiMRvGT61humrNK1TN77UeKcOH18M+ogkNCkKknoCBuScR29qyOLua15WJUEgTMgsZ0kHbv60td4QydQ5YzJxGMfWOaYmneFuBVLuOVoAjcqIG5PyBG0T0rK9ZG9zyIN4rcFryzGSY7rGcdVOPUZxVyxMgnV1XSdUM0GZG8xkHuaU8Qup52ZidxkgnmyCwntE1scJ4eLK7C5cYhlQ8sb7qTn5EnHzqbbMVkUto7IDDfiEAj4SM4OTkdM0vwVzchoKd4yJGJ6nYx6GjcRfYMdRkmFK4heqiInfft77Z/E9XUQeqHGmRtiJknf/ajXYkuBy3xMQ/VTBzEgzq+ZkinLniUmfLf8htjrWNwbFcnlkQCRJB2OkHpGZztWqtwKI/Zn/mf0q3sxZH8iXB23DMzLEOzGBCtDQsnctABietOXVMTueYDJxMA++APepBtsQC1xLg+L4TIGVzMjB6f7s+H2w+k22LNbMmQVJA9eYbTmay4yaOv051ghL2lQswABnMCZ7ZP4sda7i7bGCo5f4pOcjBOPXJntXW7et3M6czJCtDackHSYwdx0jsaV420x1E3CB3bIO3KJkn+VQflUTT9JlwphQulSSozyLkncc09cR1A+LpWR9s3C2LSqRDmSQdyAdztO21aVzimUqrHKqJcgxLzywvSCFxsBWV9rPDWbhvPxC3F2/FrlS2GMQdAzvqrtpKpqyQWcnluNuLoUL3z/r60sbmP6UO5ckCqdq+iekN5k9aqLtVjFcTQFt9qnTmqAmr6qoCCxq26bx29utAO+KItyDRNIb0P5GgAi5XFZqtxSKqp9f8AXyqAOkR/WhsxFDaRmrpdn/OgCrcx0rR8cPNaWfgsWVx3KBz+bms0Wgfn6j/GtX7S8KBxLdZCERBgaAAPoKnZQn2V45kvBQcPIjuYOmOzdAfUjrX0fj1F5b1ty2okvBAGltIJMwYnYgjoDggV8gWyAev0r1/g/jKBNF4vPQnI2jJiRGN5rz60G8o5yT5RsK2hTpOvADNkLgRA2JnHXPaKJw7uoEAR8Wx2J3LbZOANz0qvBarqqq7BQTAmWjeB3MZ9KZTihtmPLMAHGrKlo77Z3kV4Y3GRyUrkFe0UbSGAJxr/ABaY1E9wCvQd+tF0rbLAx8KEGTjcQdoY/PrWcbwA1EnWpI0nII/FqM/2YztVmE2ypYHVPWSAMqRiSMHPyq7vAlK3aH7V0qXDCQygYB6/CcnuPnmlPEOGY2iQpiegknZiwAicTn3qOFtyQoIkg5JC/CGZt/nHqQKav3dSrbgwoJ5YERAmDHc1tPDYu3gw+ETTLMDqkQGxkRpYSDj51oXOKdVAKhnOxU7kmdJkCD6bHEZpj7of1iZK7TE96DZvMJ5ZBMspAZSAIghsfPcVzu3QazTFLjkhw4BKnBgYTOF1AkwJ32M+1N2YKAESAMNGTGCSv6nHzpu7w6QLjQS4+CVORgnUxH06nAJMkocbaAYPJODpaQJ21DTMgZ2wcDaK3LBp5VMA/hCtLKNQMzuR7SCD67/QUNOFZRA8sgdTk/XUNtq1rV/AP7oUkmIgbcwGrUOhk+28mt2g4DLefSRiCnTHX2rDjZyaSMPiOGJc6PiE+uMmY370zwa3UBEggxJA0sp3yJj8/WhJxZsAtcZSWA0QGEDDambpvAEz12FanFOpYeXyyJOcFCoa23yBz1BB6GK7SdK0eqbXIhw93Qz8s6j27ScHuQH+g701w3DkNr5SYJffMRAjMSQOuCT8lbkaAAxLAlgvaBpAk7luYQB1rU8O4hVdSrmAQTGDkRAJ2JBIBjrI2muSlcbMKSkkgP3O45MDMTGdQnOY2O+PmJBmjcd4ObnDfdFALXZChTHNMoQD01xP8p96Y43iUuBUUACSdGeWGMROIIiYJgz3od3xN7RFy0edtSg6SYT4ZlciSWAgg4aDmtJVmwoq0kfHPEvD7li69q6hS4h0sp3B7f50uleu+1vhN24p4hktoUCKy21CDSRIaJJJGxJJO07V5A19GE1NWjoWD1YRQqsDWwEFTqqheo10BerIYoQapJoBpSDvv/rrQ7vDjoaCHq3mUB2g1ULGYq+o1IaaAnhCS6qFYkkYG567DfFO+Osv3m5EkBo2BwoA3Psav4DY13FHUOjf/k/9wPypTxTF656uxHTDHUp+akH51OwB+8AbKf7xH6VqeGLYaCWuJcnviO4bOfQistOHY5CmBuQCf0olq12b/X5VGrVEas9/4deW3bBV9Un+HZhBmAOun6U212VAEADOkHbqCfWT1zXz4axkifVTpP1EE/nT3CeNsmNbD0YR/SP+n515/wAO020zl9P3PZ3rpAKjlBU6jsI6y3p1jGTvVFuDUCgzp0mQfw51Qdt+oBjoKxeE8WBmdWoxzCWAjIgLkCYPyHatBWQLKOLpgABZPMcmZz9RHTO5870muTDtD3AcaTeDWwSyxzHeVz16T06/SnuA4cs/VTn4gIGnmIxBnG3ocTWJa4hhp1FV6kAKJzjpPpv3rT4FdZt3HvBBbaQSzFpGkrpAjYjuIrMV/BqHA3Z4lLnNliIPdY7ZzJ9Mdo60S8hu+XlNMyQJMk4B1Ajck5/WKnxMIG82yGCNsrKgEkmRHVQ2kw2wIztSrW+UiUDSGMnUTJOW0AHM43iKjtiSd4D8UwDkXEAKadJOSRhhHQzMkRQrTyOWPVzIgL6A4j3nYRQ7nHK4gsJUQCsLM50nXzkbnfMkkUTzm0kgBT6nVgj4pIIB3O2O1VZDTeODrPhys2p2VrYErsA4MAatZAQzMiJyIzTSHhFEeVcPqpuRnP8A7y/oKy7Lm4R5hZ3JZRks0iAIzAGdhEVo8LcIQByzMBBJcKTGBINliDEdTXWKtG1FVihPxHhDcMKp04O2Bqnq2wx1x2ihcXedVKkGWUKOpgc0A7ztTtty90yZABifh2EAz0ECPVR2rnCETAUZyuYac4GCMgkAeoIIg+OS+051atGbwzFgSsyp5lOkEAbbg6lM743+jPhSk29Q0hickxOIWRgmYXYZxUcKWbzCwEDEg7npEdfUelRwtvn0KzKqwSAAphukZiTIPtPWK3F4o1FpKmadqwQWB1t2JXREDIAMkGOn+1QWltDSyoBpQtqJjrCAawBjvkkkVPjdpS40j/iIlzTzEEnHKhJVYgNsB8XfCvl2llbjhmMxbULdMzgkEhRidmkE9Imjy6ZuL/SjQN0QYIAafwaokNMBU7yckwe1eN+0n2AJfXY0qWGo2mBtZ6m2HCiD2/2r1vDXtbFAxfSjHnYsZXuR+0Xf9+O3aut8csAMMCSAGIgEidDPIUggROlTGdW1a024O0zbeMnxi7aKkqwIYHIIIIPYg7VQmvpn2n8IXiVLMYcAhGIzIMBLnVRtg7SDsa8BxXg9xN1MSFJ7E4hh0P5HoTX0dPVU14MqSYlNdNdcSCR2JH0MVWupotU6qqDXUA1xXDBUtMGJ8xCxERBDssAzn4fSl9VPovmcMY+KwxYj/wCO7pBP9m4B/wA30odrgg1hrgnVbdVYdNNwHQfkyMD/ADLUsli6tTnh6KfNDCSLTlf5gVM/JdZ+VLW+DZldwpK29Os9BqMLPua0vs54e9y6rKJVW5p2IOGX5qSPnSUklbLdBvsmreeGBjSrMTEwBABjrkjFew8P8M4ZW13dK6La8zAsWKAKOhM6QNok0W1wYsh7KZXRCrpIGQCLnxczGEyd59MLMsohbMFZjcofQ+kdNxXkerukLpol+JRi2kHT01Lkj5GQILbHr1pHjrStCPYQaVAWCimDkFmyxJkfE8e1Gu8UCdaqUAkgnf3jb9ahLnmKSpWW/CqtynbnJk75gAR+Vc5Jp2jE4vdaET4GisGAYW8apmApJUtqTaGnedsg7ENzwZlV9NxHXEFsY1ZEgadWBuRiSK37HDrlSDgAAlGJBkTBIgEyeud8ir2NKuqudMgQMA5xol204wAOo7FZqrVn0ytNHmeG8EYnNsgAwSocrkxM2VYfOKWu/s2ILEEYlgf8ARtsfavaXEgNolCkN+zZXDDRJMh4adLblj3J3KN3SwVlW3idysSZ3U7KVOgztyH8INbWu+0XIKx4kHi2bc+YtvIlgXIGQDzLntj2p61pYaUcSuoGIY/3VO052qOBe291LioEAVm5cCcheVW04E/h6VfgIJLtuSWVmCsREBZZkLfBpyCP8fPNx5SZyoascObdry2Yvqm6RpAEiQpBiQYJmTEqBiCKo/BiWOoa9KDEspAbUuG/tDc9xTFu4HVlgKYuODM58vlE7xMAf5UDjmVEnQGGJGcjVDAlYP0P5TN3Xz2VSdCj8GsQoZmGwhuWZkauojMYgk4605wy4DASSCcHT8O/UE4JMdexonG8Lbtj9mDbUBdKkKQQ6Agg6dR/ECDtpOcUna8Pa5bhAzMYOG0xBOw/Fy7D3PSsNu2JS9dom0qGBJIZ5ygKFRqALZ3PbTGd+lH0McgEjp8sVfiLYVAQ0QFI7CIbtOx3BPqOtIfeGHSfUERWnKsHJyCWmA8oKWzlw+GnrAZsjtHT6kvEeKlB5ZAKtJVowSrRMH+UiD/Wk/H7dtlV7VzzJZgdOllWTyDXMjGMiMbjFDSwzooU8yTB1CQdWrSc7ZMH+E+xy9O/Yr02nRJ4wq8xpW5I6MDAGYJgkSMU9xx8q4uliS1uTmCSZ0glhylj379JkY7hrd3+AxqtyMiRAG4O5E5I9iCdHiWl7pDFdRlJWFYW1BAPxQQCNxHrSjWEhmzxbMOhExzRhQAwUdRj6z3qbt6CwGLlwqiyY0zAnpJggz3A6UpasMGLKQRr1MNR1QcjTPxQRMT23zC3ifGgsrqQyl123M4IWYjAjbMRMb72mbawavgXDaPOJglkcl53BYKBPWAIk9dqMvKsmSHiS34REhcGQC3TESKX4XiWa255RqIXOwjmY6t4UR1iT3iuvXy+q2TgFYKrJD4BGkASSDE7jJ2rM47qO2+0TxLoqDSTL/CWIEaWblEdMwJmM5yZni7Fi/ZttnXnUNtDBgI/7TBwRHWKz+I4VW5m+ISA0iZUwRG6gZI749KLwd/TJDABiuCYU6TyzjqZXIosHJHi+I+yd3z/ACwVgnDknTpP4pify698Unx/2dvWl16Q9sf+pbOtB/Md0Po4U+le6JYqoY6dMwYEjDEYXAmQDiMNParIulwygB4JDLB1LhWkgmV2GSVMxnMepazXJtzaPnI4F4B0NB2MGD7GKN4l4O9loaDtzLkcwmPf/CvfcJ4eq3AAIByukR6gCO3Y4MbLSH2oLMhtoNTOwAg9pMZjcgR/nVWu3JKgp2zyvgL6Lyl1JtvNtsYK3ORh+c+hANaHgnh7Lfu8MwP7VXszBjWvPaM7fGi/3jXobPC2msaLQuJdtoiEaEk3NUqWRirg69PNBwRg5q16HPmKwDRauKulvwkGTy6ZB6ztvVerkrecCvC+CqnB2kuAsb1x7zKCVwi+WmrBkAm4fc1pcMLSCAIAGB0G3UAfpv6bv8dxAuQwgcsKsasSctGVJJYj6iTWJwoNxisAthQwkGXKquCIgSexx16eaUpTZh21Y/f4oudOzWydXQwZYEN16x3kekiV4thyQpV56nDHEjpvuO21OLw2q4VP4A6g7nSCYUgAH4w5G/QClgwXzYQkeXPQ4CnuCJiTMHrUqmaa4YPxa07sLYChCA4UQJnoJ6K0iJPTakeI4nySiI0GdRYfvdNsxvG289a1+NghEjUA5XTGdTKHXSYMNBbONs9ild8OQEkRcnmLuMRMaEVTEqsZYnpygGuspK8mnLoY4m/rtqzPp191kYOQQogb/HHYmJJpuzZV9SuJQKGNwalcEEYLKhVhOnc4xmSCE7iC7wz7/srgPaAUBG5jqaFwF8hlGos+QA2pcDlKsskEGdMGKxwZUl2G8W8NKKzWhrV1ILooKkiCdSgEKxyc/vYJ3N+CvMtiXcqpGgLrOktph5AOQBO8iSu1afkeW37LmsvgDUdIVFJeWJlSCCwYHEyIMhleKthikFvLPIrKSHU6SzB4wWJycDVqBmKjp8G/yvInxt5gEflbzLZaYHMZKscDeZkd57g0ThOJmUViRJOADj4Z37fl2moVQOH8vSSRcV7QIyQ40uo33/Zf3KBwbG1bkjnzHpuCxE7enWubWTj2x3jOVQk50RMknmIyPzPz6YrrEMkBVYaFkMsiCskjTHNJwaQ4i9y7lidI1CJn37yRnJxReAtgm3aFwy8DSmoQojmY4GwOPTpRpvCNJ2NPaC2gsZEASdl6RA3JOo+sUThrnknOrABjBMz1IBjB6EdjQOM4tXdoLaScZEaYhYxIPzqLt6TPeO370/0qP2MyavBS7xJJCAMWYwq7sMEgSem5Ix19alPFwABoRoAyxIO3X22+VM3bugm4jW1aWJDSBzbadESNyczA+QyeJ4IMxJIJ66cjGME5PzqKg0kKLwJ4TiSbRuAMYIxDI++kgjKyCARmI61s8LYdV03NEtqKFCTJUCDkyNUkROIp3itBtgss4KknfEgFcHMFgQd8dVFKm3CoWMiToc7giCVYxuVzPWvRJ7vkS1G1Rmff7eNcq5krqBk6CZBE6dj7+9Ptf0luadR1HVMatIWQoIlTGxjp6GmuI8MttftPcQMhLMRzDJWGErtzidxis97Li4UkFgoGQGEwcYMRqxg1zbpEbwEtXJRiwjeWXYTliB3+KB6H0NdZssWIfSSszB0qAMcp09B1Iz8wKjguE1hSZAOoTGIyX64IGRj50dEGWICqukFcRkEkGBzZGe9E20TlINbAtabagyCXIEsZMkSRnJHoKV4tiLLBlUuly2zSSuGBVXOiSG1gDpIuUfz3dHOBIyoiQVljEYOB1zikLNoazC4uGCD1JOtSQTiCq/QVVKjpF5BW+ELswa4ACDITBkgBdWqDG2fboDWlwaaSfwwrhhONIVlKnBBBmJ75E0EcMwQ9SCARIHMZJn2AYk94o94Y0KodtK41brMgYyTMCJnYdKvgOTfwBv8Ah+jQ5cGZAWPiPKDjbSIydpMd6tdsHOrmE4uQeVhJ0llwTpJECNwD+GarcZ3Ylt+sbgEkKD2/iyMfOi8JdVf2ZE2mw+4bVGGGo/EuYEmQSJg4ieSSkuEgVm4ehMEkA+oyQZBjodj7Vk8bd1X31CQF1b5POGI0yT8ILT0KrFavGcObLIpGrVIVlO+ldUkbkaTjVJENB3FDtWFJBHr02O0HPcx2PzontZlPa7Oe4rISAxFowgbS3ITKnzOUqBkSoIMKGU9K8HdRzCSFO4MEafiMHr3BwRtTSMq3IgSwGsejDBPboYqnCcBptuTyhCBA6y0MuuJ2n0qSZlvwde4hXZGlQG8xA2lWAEkwJxBVgI6xHap8C4YK+rJ5pk/wKY/MrS5UAGAYGnSozzGEafkAfeKcuMLdn1ZYHSNTAkz7LFFMu7FF006QwJ1m+3NJM4VjjqBqIB/xNAWyCrgj4SUYb5LfSMn+9THCcOLdpRdWXUsyrmQrLgsPWFEHpnHVbVpYskE3NJCxEADmbBnLahqO87GruTeDssqglq1PmLuzMDA3gGFg7TDNj09arxVsqzIgcKijUy5OACbg9BJ9NM7Vp8N4f93U3WYksSqbSC+HOD+FTA9TPSk+F5L2nVp/ZDLBpJRjqK6FY5BnIOxzSSsw1mzrFh0D230sGRWNwZVlKySBAPUzj8LCelLjwnTcUMB+AETq5ZUqJEiCI9DNafiFk+Xa5lALPbYKyn4SGHMSP3jhiM9KHwWUB0r1i40MqFTC6xMBSIGZ0kTtUVtnRLcwfBOw4a4zA+WzeXysMcssGEZEaeacGJ70ul0owgCGgMswrgQRuToYYIO0nGDFbHidtmVLYYqUDMSWQFDccypScqFAWQY65msZ/DyJKFX72wZIESQDEQBGes/XDi4u0NVdDj8OihWYcuu2VKgasMBcX3KnUPVfU0vcCy6XRqdGKyGIVwJAYAGObcYA2qBxShRHOhGllmNjqQGcq4zpfuDuDId8Qti5a1rJYbsBGtADlh+G4sAMOsA9RO5+UZ5bozOGsBg3LjUJ1EYAE5g9CvTGN6NwihQxBlwptoZH4o5tRGOXV16nFA4HjFCtgMxBG4xOQf5p9NjnFcAqsoUmY5s9QTqiO6k49KzxkwmlRHEW4wcjAHpAnHsZMe9cwm4VP75H1n+pH1qeJ0mNpB3xPYrkz69anxIlgX0lQ5keqnlJHzC+1Yg20Zkuy1gEDMhiRJKKqRHUIDM+4jecUnec6jyDfouoR0AYbwMTueuab88NDKNLQACTBPUjVvg6jHbOaA+sklJKycjORg5J7zVlngO2hi4QzsBJYmSpgAydSxgc2W5esCJpM3R8Fw6UKmGgzI2MjqD6H86ILOpWnIA1fLUUg98fpV+MHmWtJzpEqxyRpB64mRjPp2q2nlkxVmsil0VdzqElRIEqG1egnXv3rHscRF5io2yJg5DRJH59dqFwfiL3LLaidSG2uqcnmIBPqA//AEip4c6ZO5gyTucDePWTUmZvA/4BeUKQ7gRJUEE5gyVYbEgQRscSDiAWyWDY1AtJ7kmMAdeo+VA4biGVdyRLEDpIBM/lTvA2JAE7kTOQZiZHvRPCRd1JUDdNXMNzhgIEwuSsYMiZ3gnscTxwQNKAqsjSCdROlQodzOTOo+59K1U8HH3i0mrF5tMkcwgTk/i+efXpWabKvcmCEk6UmYENgnqeXJxvsKsk43R3UHLgZv2d9KgDUG8vfTInpv0z/FUeIFri2+RZRNL21jmVmY6xkxljK4IBB2ircFz6XPSEj0IaM74x9Kvc+NwCQQxUEGMxOohYBxIrS4tklhtC1/hVe5GrRMHoCdasM9SdpaYIHMcg0SxoEKwAcvoBbfVMQQGjGJG1I/ePMbURzRkyTswGJ2kGIGOwFP2+DF0Wi2GGgkgASCwUggDtGfT2i3kxfXgW4jjQ+lZzbIbYSs6lIzPLM5EQR2Jgd26SZGIEFiOUwFIVTEa9+p3FWt3iuruzJJ/mS5PTvqP9o11+0JFslsMmkzsHAJERE539OtYk7JTeAnD2k/CDz6pgxO+Rgk79dvnRDwTEknSqDJLThmmQwALBp1YPeq8M41JpXSCA4AjHxAgGJE+hFMWz+xur0On6gEg+sVftdlSSwxdTbBiS2kx0UYJOqMsffEQN6tZ47lUDlaSSRgwJghjJB9o2pPibmWaIyRA7Kon6z+lXGnQpZSSFkZgfEekZrEL/AN+xIN3gCUnOggMGbLFj2JMkE5ydMmOlPBS0RdB5hkg7YlsqCQNPUTgdKt4vxxF06VUDSFWQDpAM46STPTrSfFceVVYHNc1KzY+EnTpAiB1+tdYv1ZNWlLBreLceuqIyq6RvCrJkTDb5mB1I6UjxahGW4zCWBIADGAc6m5Q0EjAiZjpVlt+XbN5jrloCnAESRvIMHO1L31OlLjHUzsQ8yQwaJBWfhiMdIBBECLJ8leHkrwPHM1rTksWDMWJ5XZdBYYwuncbb7UawpUEKrN5WHJXAljjcqJPuYOOsNeE8AB5yrgfd3vLIDFSuhlGd+09iaD4vxpQuiSqMwbRJI5fhEegMDsBSaaibmlVmkgV1S2zg3ETcAH9mRlCNiyaRHdexUUG666CzZ0sqrEwsAnMZWQCdXTAwYFZ/A3S5g7H0GoEEQVaMZz67d67gb83TIBLFmzkSMGR1ByY6UjO0mWUrQPj7YFtjiQ4g9dNycGMHnAnod4BqOH8QNtQDkECYIZSrDEEHlcSRB3yD2pny8spzp6nrGhh+o+nrWZ4a+u9EQGJUjcfQ+wxSS7Rya3V5Na/wyu0qBMSYhdRXBkfvD+pwOqp4IBdVwNaZ2JQ/FhcA6exM7dsTGePC+TYW9OpXuNbCZXSQuoNrBz2iOuCKMbYdirTESDORgHJ6n1qUTjkq1hnUMi+YRzfsxqI26R5gH9n0pXigWyX1ELBDGHEQchuYn60LgHK3GAP76k7fBmR2maeuMbg5jqiQdXMe2Gwy7949KzEbk40Lvca3ygkrzKV2xJYT6iXM529xU2rysoP3a1cx8Z0KT2kEgg9D6ilLtsEIc8wB774yYzS4tKfw/wChWbS5OdtcM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23558" name="Picture 6" descr="http://www.hlasek.com/foto/turdus_merula_d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3707904" cy="2856629"/>
          </a:xfrm>
          <a:prstGeom prst="rect">
            <a:avLst/>
          </a:prstGeom>
          <a:noFill/>
        </p:spPr>
      </p:pic>
      <p:pic>
        <p:nvPicPr>
          <p:cNvPr id="23560" name="Picture 8" descr="https://encrypted-tbn2.gstatic.com/images?q=tbn:ANd9GcRwbDiMFSfqh4a7KX1v_8PLt0Z8WboZj2wWaGKFwtVYf-fDeWW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63680" y="0"/>
            <a:ext cx="2880320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Drozd čierny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 vták žijúci v celej Európe a v južnej Ázii, bol introdukovaný aj do Austrálie a na Nový Zéland. Vďaka svojej prispôsobivosti sa adaptoval na život v blízkosti človeka a úspešne žije a hniezdi aj v tesnom susedstve ľudských sídiel. Samce sú neprehliadnuteľné pre svoje charakteristické čierne perie a žltý zobák- upozorňujú na seba aj melodickým spevom.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sk-SK" sz="1100" dirty="0" smtClean="0"/>
          </a:p>
          <a:p>
            <a:endParaRPr lang="sk-SK" sz="1100" dirty="0"/>
          </a:p>
          <a:p>
            <a:endParaRPr lang="sk-SK" sz="1100" dirty="0" smtClean="0"/>
          </a:p>
          <a:p>
            <a:endParaRPr lang="sk-SK" sz="1100" dirty="0"/>
          </a:p>
          <a:p>
            <a:r>
              <a:rPr lang="sk-SK" sz="1100" dirty="0" smtClean="0"/>
              <a:t>https</a:t>
            </a:r>
            <a:r>
              <a:rPr lang="sk-SK" sz="1100" dirty="0" smtClean="0"/>
              <a:t>://www.google.sk/search?q=drozd+%C4%8Dierny&amp;rlz=1C1CHJW_enSK502SK502&amp;espv=2&amp;biw=1440&amp;bih=767&amp;source=lnms&amp;tbm=isch&amp;sa=X&amp;ei=6gS1VKewH4HCywPb3YDACQ&amp;sqi=2&amp;ved=0CAYQ_AUoAQ&amp;dpr=1#imgdii=_&amp;imgrc=ZP4zb0EkhWmS3M%253A%3Bu_qZdquDBQCNDM%3Bhttp%253A%252F%252Fwww.spevavce.sk%252Fwp-content%252Fuploads%252F2014%252F03%252Fdrozd-01.jpg%3Bhttp%253A%252F%252Fwww.spevavce.sk%252Fdrozd-cierny%252F%3B600%3B600</a:t>
            </a:r>
            <a:endParaRPr lang="sk-SK" sz="1100" dirty="0"/>
          </a:p>
        </p:txBody>
      </p:sp>
      <p:sp>
        <p:nvSpPr>
          <p:cNvPr id="4" name="Obdĺžnik 3"/>
          <p:cNvSpPr/>
          <p:nvPr/>
        </p:nvSpPr>
        <p:spPr>
          <a:xfrm>
            <a:off x="395536" y="2204864"/>
            <a:ext cx="813690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100" dirty="0"/>
              <a:t>https://www.google.sk/search?q=drozd+%C4%8Dierny&amp;rlz=1C1CHJW_enSK502SK502&amp;espv=2&amp;biw=1440&amp;bih=767&amp;source=lnms&amp;tbm=isch&amp;sa=X&amp;ei=6gS1VKewH4HCywPb3YDACQ&amp;sqi=2&amp;ved=0CAYQ_AUoAQ#imgdii=_rQdDU51cC_c4M%3A%3BBnhRQxWdlBnXvM%3B_rQdDU51cC_c4M%3A&amp;imgrc=_rQdDU51cC_c4M%253A%3BktPrGieyl8bIvM%3Bhttp%253A%252F%252Fwww.nahuby.sk%252Fimages%252Ffotosutaz%252F2010%252F04%252F08%252Fpatrik_sirny_192584.jpg%3Bhttp%253A%252F%252Fwww.nahuby.sk%252Fobrazok_detail.php%253Fobrazok_id%253D192584%3B570%3B404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</TotalTime>
  <Words>31</Words>
  <Application>Microsoft Office PowerPoint</Application>
  <PresentationFormat>Prezentácia na obrazovke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4" baseType="lpstr">
      <vt:lpstr>Metro</vt:lpstr>
      <vt:lpstr>Drozd čierny </vt:lpstr>
      <vt:lpstr>Drozd čierny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Drozd čierny</dc:title>
  <dc:creator>NU5</dc:creator>
  <cp:lastModifiedBy>ZS BpJ 1</cp:lastModifiedBy>
  <cp:revision>3</cp:revision>
  <dcterms:created xsi:type="dcterms:W3CDTF">2015-01-13T11:43:56Z</dcterms:created>
  <dcterms:modified xsi:type="dcterms:W3CDTF">2015-03-03T09:04:57Z</dcterms:modified>
</cp:coreProperties>
</file>