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27C592-66E6-4C84-9F28-FC0F213E3BDA}" type="datetimeFigureOut">
              <a:rPr lang="sk-SK" smtClean="0"/>
              <a:pPr/>
              <a:t>3. 3. 2015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618BE0F-2C38-4467-8D76-72CDEF5687F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vinskakobyla.sk/images/img_flora/modruska_posv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7032"/>
            <a:ext cx="4547659" cy="3140968"/>
          </a:xfrm>
          <a:prstGeom prst="rect">
            <a:avLst/>
          </a:prstGeom>
          <a:noFill/>
        </p:spPr>
      </p:pic>
      <p:pic>
        <p:nvPicPr>
          <p:cNvPr id="1030" name="Picture 6" descr="http://botany.cz/foto2/limodortrabherb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4517784" cy="314096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/>
          <a:lstStyle/>
          <a:p>
            <a:r>
              <a:rPr lang="sk-SK" dirty="0" err="1">
                <a:solidFill>
                  <a:schemeClr val="accent6">
                    <a:lumMod val="50000"/>
                  </a:schemeClr>
                </a:solidFill>
              </a:rPr>
              <a:t>Modruška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>
                <a:solidFill>
                  <a:schemeClr val="accent6">
                    <a:lumMod val="50000"/>
                  </a:schemeClr>
                </a:solidFill>
              </a:rPr>
              <a:t>pošvatá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284984"/>
            <a:ext cx="7772400" cy="1508760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Patrik Halgas 9.roč.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032" name="Picture 8" descr="http://files.edu-mikulas6.webnode.sk/system_preview_detail_200005955-a2198a3134-public/modru%C5%A1ka%20po%C5%A1vat%C3%A1%2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701316"/>
            <a:ext cx="4644008" cy="6156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Rastie v svetlých listnatých lesoch, kroviskách, lesostepiach, menej často na lúkach, </a:t>
            </a:r>
          </a:p>
          <a:p>
            <a:r>
              <a:rPr lang="sk-SK" dirty="0" smtClean="0"/>
              <a:t>-vysoká 20-90 cm</a:t>
            </a:r>
          </a:p>
          <a:p>
            <a:r>
              <a:rPr lang="sk-SK" dirty="0" smtClean="0"/>
              <a:t>listene sú fialové, rovnako dlhé alebo dlhšie ako kvety; súkvetie je riedky klas dlhý do 30 cm, zložený zo 6-20 veľkých modrofialových kvetov.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100" dirty="0" smtClean="0"/>
              <a:t>https://www.google.sk/search?q=modruska+posvata&amp;rlz=1C1CHJW_enSK502SK502&amp;espv=2&amp;biw=1440&amp;bih=767&amp;source=lnms&amp;tbm=isch&amp;sa=X&amp;ei=PoyvVKNepebLA-yJgagI&amp;ved=0CAcQ_AUoAg#imgdii=_&amp;imgrc=MKJPJj8vOy56hM%253A%3B-b8OCcmGGDcnBM%3Bhttp%253A%252F%252Fbotany.cz%252Ffoto2%252Flimodortrabherb3.jpg%3Bhttp%253A%252F%252Fbotany.cz%252Fcs%252Flimodorum-trabutianum%252F%3B570%3B427</a:t>
            </a:r>
            <a:endParaRPr lang="sk-SK" sz="1100" dirty="0"/>
          </a:p>
        </p:txBody>
      </p:sp>
      <p:sp>
        <p:nvSpPr>
          <p:cNvPr id="4" name="Obdĺžnik 3"/>
          <p:cNvSpPr/>
          <p:nvPr/>
        </p:nvSpPr>
        <p:spPr>
          <a:xfrm>
            <a:off x="1056534" y="2996951"/>
            <a:ext cx="72728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dirty="0"/>
              <a:t>https://www.google.sk/search?q=modruska+posvata&amp;rlz=1C1CHJW_enSK502SK502&amp;espv=2&amp;biw=1440&amp;bih=767&amp;source=lnms&amp;tbm=isch&amp;sa=X&amp;ei=PoyvVKNepebLA-yJgagI&amp;ved=0CAcQ_AUoAg#imgdii=_&amp;imgrc=vF4SZCmi-uB8eM%253A%3B82e-kN_C7Jd_oM%3Bhttp%253A%252F%252Fwww.devinskakobyla.sk%252Fimages%252Fimg_flora%252Fmodruska_posvata.jpg%3Bhttp%253A%252F%252Fwww.devinskakobyla.sk%252Fflora.html%3B800%3B600</a:t>
            </a:r>
          </a:p>
        </p:txBody>
      </p:sp>
      <p:sp>
        <p:nvSpPr>
          <p:cNvPr id="5" name="Obdĺžnik 4"/>
          <p:cNvSpPr/>
          <p:nvPr/>
        </p:nvSpPr>
        <p:spPr>
          <a:xfrm>
            <a:off x="1071875" y="4221088"/>
            <a:ext cx="705678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dirty="0"/>
              <a:t>https://www.google.sk/search?q=modruska+posvata&amp;rlz=1C1CHJW_enSK502SK502&amp;espv=2&amp;biw=1440&amp;bih=767&amp;source=lnms&amp;tbm=isch&amp;sa=X&amp;ei=Bo-vVN-0IorOygPvpYGwDw&amp;ved=0CAkQ_AUoAg#imgdii=_&amp;imgrc=JuiXT5XMsxOWeM%253A%3BSHqAPcAMUulboM%3Bhttp%253A%252F%252Ffiles.edu-mikulas6.webnode.sk%252Fsystem_preview_detail_200005955-a2198a3134-public%252Fmodru%2525C5%2525A1ka%252520po%2525C5%2525A1vat%2525C3%2525A1%2525202.jpg%3Bhttp%253A%252F%252Fedu-mikulas6.webnode.sk%252Falbum%252Foddelenie-magnoliorasty-trieda-jednoklicnolistove-celad-vstavacovite%252Fmodruska-posvata-2-jpg%252F%3B300%3B450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899592" y="2708920"/>
            <a:ext cx="7772400" cy="150812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sz="3200" dirty="0" smtClean="0"/>
              <a:t>Patrik</a:t>
            </a:r>
            <a:r>
              <a:rPr lang="sk-SK" sz="3200" dirty="0" smtClean="0"/>
              <a:t> </a:t>
            </a:r>
            <a:r>
              <a:rPr lang="sk-SK" sz="3200" dirty="0" err="1" smtClean="0"/>
              <a:t>Halgas</a:t>
            </a:r>
            <a:r>
              <a:rPr lang="sk-SK" sz="3200" dirty="0" smtClean="0"/>
              <a:t> , 9. trieda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605863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</TotalTime>
  <Words>42</Words>
  <Application>Microsoft Office PowerPoint</Application>
  <PresentationFormat>Prezentácia na obrazovke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Metro</vt:lpstr>
      <vt:lpstr>Modruška pošvatá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Modruška pošvatá</dc:title>
  <dc:creator>NU5</dc:creator>
  <cp:lastModifiedBy>ZS BpJ 1</cp:lastModifiedBy>
  <cp:revision>6</cp:revision>
  <dcterms:created xsi:type="dcterms:W3CDTF">2015-01-09T08:09:28Z</dcterms:created>
  <dcterms:modified xsi:type="dcterms:W3CDTF">2015-03-03T09:05:36Z</dcterms:modified>
</cp:coreProperties>
</file>