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Kreissparkasse </a:t>
            </a:r>
            <a:br>
              <a:rPr lang="de-DE" dirty="0"/>
            </a:br>
            <a:r>
              <a:rPr lang="de-DE" dirty="0"/>
              <a:t>Birkenfeld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75415"/>
          </a:xfrm>
        </p:spPr>
        <p:txBody>
          <a:bodyPr>
            <a:normAutofit/>
          </a:bodyPr>
          <a:lstStyle/>
          <a:p>
            <a:r>
              <a:rPr lang="en-US" dirty="0" err="1"/>
              <a:t>Informations</a:t>
            </a:r>
            <a:r>
              <a:rPr lang="en-US" dirty="0"/>
              <a:t> about the KSK </a:t>
            </a:r>
            <a:r>
              <a:rPr lang="en-US" dirty="0" err="1"/>
              <a:t>Birkenfeld</a:t>
            </a:r>
            <a:r>
              <a:rPr lang="en-US" dirty="0"/>
              <a:t>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Cashless Payment in Europe</a:t>
            </a:r>
          </a:p>
        </p:txBody>
      </p:sp>
    </p:spTree>
    <p:extLst>
      <p:ext uri="{BB962C8B-B14F-4D97-AF65-F5344CB8AC3E}">
        <p14:creationId xmlns:p14="http://schemas.microsoft.com/office/powerpoint/2010/main" val="129663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1005016"/>
            <a:ext cx="9601196" cy="1280983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110469" cy="33189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topic “finance” </a:t>
            </a: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	 main topic “Cashless payment in 				Europe”</a:t>
            </a:r>
            <a:endParaRPr lang="en-US" sz="3200" dirty="0"/>
          </a:p>
          <a:p>
            <a:r>
              <a:rPr lang="en-US" sz="3200" dirty="0"/>
              <a:t>visit to regional bank “</a:t>
            </a:r>
            <a:r>
              <a:rPr lang="en-US" sz="3200" dirty="0" err="1"/>
              <a:t>Kreissparkasse</a:t>
            </a:r>
            <a:r>
              <a:rPr lang="en-US" sz="3200" dirty="0"/>
              <a:t> </a:t>
            </a:r>
            <a:r>
              <a:rPr lang="en-US" sz="3200" dirty="0" err="1"/>
              <a:t>Birkenfeld</a:t>
            </a:r>
            <a:r>
              <a:rPr lang="en-US" sz="3200" dirty="0"/>
              <a:t>”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BFDCF6-F109-3E43-8400-5D27D6D5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901" y="1005015"/>
            <a:ext cx="2740388" cy="48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Informations about the KSK Birkenfeld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93524" cy="3318936"/>
          </a:xfrm>
        </p:spPr>
        <p:txBody>
          <a:bodyPr>
            <a:normAutofit/>
          </a:bodyPr>
          <a:lstStyle/>
          <a:p>
            <a:r>
              <a:rPr lang="en-US" sz="3200" dirty="0"/>
              <a:t>since 1842</a:t>
            </a:r>
          </a:p>
          <a:p>
            <a:r>
              <a:rPr lang="en-US" sz="3200" dirty="0"/>
              <a:t>400 business locations</a:t>
            </a:r>
          </a:p>
          <a:p>
            <a:r>
              <a:rPr lang="en-US" sz="3200" dirty="0"/>
              <a:t>15,000 branches</a:t>
            </a:r>
          </a:p>
          <a:p>
            <a:r>
              <a:rPr lang="en-US" sz="3200" dirty="0"/>
              <a:t>350 employees in the KSK </a:t>
            </a:r>
            <a:r>
              <a:rPr lang="en-US" sz="3200" dirty="0" err="1"/>
              <a:t>Birkenfeld</a:t>
            </a:r>
            <a:endParaRPr lang="en-US" sz="3200" dirty="0"/>
          </a:p>
          <a:p>
            <a:r>
              <a:rPr lang="en-US" sz="3200" dirty="0"/>
              <a:t>50,000 current accounts</a:t>
            </a:r>
          </a:p>
          <a:p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FD8927-0C24-E848-8574-6A440870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091" y="2016087"/>
            <a:ext cx="3334439" cy="25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 at KSK </a:t>
            </a:r>
            <a:r>
              <a:rPr lang="en-US" dirty="0" err="1"/>
              <a:t>Birkenfeld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2" y="2750670"/>
            <a:ext cx="5017263" cy="3318936"/>
          </a:xfrm>
        </p:spPr>
        <p:txBody>
          <a:bodyPr>
            <a:normAutofit/>
          </a:bodyPr>
          <a:lstStyle/>
          <a:p>
            <a:r>
              <a:rPr lang="en-US" sz="3200" dirty="0"/>
              <a:t>in 3 years ca. 15-20 apprentices</a:t>
            </a:r>
            <a:endParaRPr lang="de-DE" sz="3200" dirty="0"/>
          </a:p>
          <a:p>
            <a:r>
              <a:rPr lang="en-US" sz="3200" dirty="0"/>
              <a:t>of which ca. 5-10 annually</a:t>
            </a:r>
          </a:p>
          <a:p>
            <a:r>
              <a:rPr lang="en-US" sz="3200" dirty="0"/>
              <a:t>every year new apprentices</a:t>
            </a:r>
          </a:p>
          <a:p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A8A9ED-51DA-734B-BDD7-AEF5B2BB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99" y="2750670"/>
            <a:ext cx="4878024" cy="27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Cashless Payment – What?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4724" cy="331893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customers don’t always trust the security</a:t>
            </a:r>
          </a:p>
          <a:p>
            <a:r>
              <a:rPr lang="en-US" sz="3600" dirty="0"/>
              <a:t>use of online banking is increasing</a:t>
            </a:r>
          </a:p>
          <a:p>
            <a:r>
              <a:rPr lang="en-US" sz="3600" dirty="0"/>
              <a:t>is getting saver</a:t>
            </a:r>
          </a:p>
          <a:p>
            <a:r>
              <a:rPr lang="en-US" sz="3600" dirty="0"/>
              <a:t>in every shop that has cashless payment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8C1470-26EA-234A-AE7E-0A053BC1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6713"/>
            <a:ext cx="5296665" cy="29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Cashless Payment – How?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9961" y="2556932"/>
            <a:ext cx="5696636" cy="3318936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information is stored on the chip in your card</a:t>
            </a:r>
          </a:p>
          <a:p>
            <a:r>
              <a:rPr lang="en-US" sz="3200" dirty="0"/>
              <a:t>most supermarkets use scanners to read the information</a:t>
            </a:r>
          </a:p>
          <a:p>
            <a:r>
              <a:rPr lang="en-US" sz="3200" dirty="0"/>
              <a:t>thus you can pay without cash</a:t>
            </a:r>
          </a:p>
          <a:p>
            <a:r>
              <a:rPr lang="en-US" sz="3200" dirty="0"/>
              <a:t>money will be deducted from your account</a:t>
            </a:r>
          </a:p>
          <a:p>
            <a:r>
              <a:rPr lang="en-US" sz="3200" dirty="0"/>
              <a:t>there are limits set by the Sparkasse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449EF6-CFFE-D942-B7D4-E427540FA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9" t="8891" r="34204" b="10145"/>
          <a:stretch/>
        </p:blipFill>
        <p:spPr>
          <a:xfrm>
            <a:off x="1410161" y="2510570"/>
            <a:ext cx="3704088" cy="3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29F66-8AB1-8140-B981-FAE5DA2D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E4CD58-956A-2940-B37D-ECD53E861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710549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133</Words>
  <Application>Microsoft Macintosh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Organisch</vt:lpstr>
      <vt:lpstr>Kreissparkasse  Birkenfeld </vt:lpstr>
      <vt:lpstr>Planning</vt:lpstr>
      <vt:lpstr>Informations about the KSK Birkenfeld </vt:lpstr>
      <vt:lpstr>Apprenticeship at KSK Birkenfeld</vt:lpstr>
      <vt:lpstr>Cashless Payment – What?  </vt:lpstr>
      <vt:lpstr>Cashless Payment – How? </vt:lpstr>
      <vt:lpstr>PowerPoint-Präsentation</vt:lpstr>
    </vt:vector>
  </TitlesOfParts>
  <Company>Musterschule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Kreissparkasse  Birkenfeld</dc:title>
  <dc:creator>AProfSchueler</dc:creator>
  <cp:lastModifiedBy>Microsoft Office-Benutzer</cp:lastModifiedBy>
  <cp:revision>14</cp:revision>
  <cp:lastPrinted>2019-03-28T13:17:08Z</cp:lastPrinted>
  <dcterms:created xsi:type="dcterms:W3CDTF">2019-03-28T12:22:15Z</dcterms:created>
  <dcterms:modified xsi:type="dcterms:W3CDTF">2019-03-30T19:41:54Z</dcterms:modified>
</cp:coreProperties>
</file>