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4D6CF-58BA-4B94-8F3C-D7D80DB46CEF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05204-C633-418A-886B-A322414C2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09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05204-C633-418A-886B-A322414C2A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D17F-679D-4E5E-A173-69D8CEE32DC1}" type="datetimeFigureOut">
              <a:rPr lang="cs-CZ" smtClean="0"/>
              <a:t>15.04.2019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765-3C9D-4BE3-AA95-0447C9BBC3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62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D17F-679D-4E5E-A173-69D8CEE32DC1}" type="datetimeFigureOut">
              <a:rPr lang="cs-CZ" smtClean="0"/>
              <a:t>15.04.2019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765-3C9D-4BE3-AA95-0447C9BBC3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51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D17F-679D-4E5E-A173-69D8CEE32DC1}" type="datetimeFigureOut">
              <a:rPr lang="cs-CZ" smtClean="0"/>
              <a:t>15.04.2019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765-3C9D-4BE3-AA95-0447C9BBC3C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445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D17F-679D-4E5E-A173-69D8CEE32DC1}" type="datetimeFigureOut">
              <a:rPr lang="cs-CZ" smtClean="0"/>
              <a:t>15.04.2019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765-3C9D-4BE3-AA95-0447C9BBC3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530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D17F-679D-4E5E-A173-69D8CEE32DC1}" type="datetimeFigureOut">
              <a:rPr lang="cs-CZ" smtClean="0"/>
              <a:t>15.04.2019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765-3C9D-4BE3-AA95-0447C9BBC3C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190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D17F-679D-4E5E-A173-69D8CEE32DC1}" type="datetimeFigureOut">
              <a:rPr lang="cs-CZ" smtClean="0"/>
              <a:t>15.04.2019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765-3C9D-4BE3-AA95-0447C9BBC3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210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D17F-679D-4E5E-A173-69D8CEE32DC1}" type="datetimeFigureOut">
              <a:rPr lang="cs-CZ" smtClean="0"/>
              <a:t>15.04.2019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765-3C9D-4BE3-AA95-0447C9BBC3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839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D17F-679D-4E5E-A173-69D8CEE32DC1}" type="datetimeFigureOut">
              <a:rPr lang="cs-CZ" smtClean="0"/>
              <a:t>15.04.2019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765-3C9D-4BE3-AA95-0447C9BBC3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768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D17F-679D-4E5E-A173-69D8CEE32DC1}" type="datetimeFigureOut">
              <a:rPr lang="cs-CZ" smtClean="0"/>
              <a:t>15.04.2019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765-3C9D-4BE3-AA95-0447C9BBC3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45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D17F-679D-4E5E-A173-69D8CEE32DC1}" type="datetimeFigureOut">
              <a:rPr lang="cs-CZ" smtClean="0"/>
              <a:t>15.04.2019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765-3C9D-4BE3-AA95-0447C9BBC3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53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D17F-679D-4E5E-A173-69D8CEE32DC1}" type="datetimeFigureOut">
              <a:rPr lang="cs-CZ" smtClean="0"/>
              <a:t>15.04.2019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765-3C9D-4BE3-AA95-0447C9BBC3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9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D17F-679D-4E5E-A173-69D8CEE32DC1}" type="datetimeFigureOut">
              <a:rPr lang="cs-CZ" smtClean="0"/>
              <a:t>15.04.2019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765-3C9D-4BE3-AA95-0447C9BBC3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34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D17F-679D-4E5E-A173-69D8CEE32DC1}" type="datetimeFigureOut">
              <a:rPr lang="cs-CZ" smtClean="0"/>
              <a:t>15.04.2019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765-3C9D-4BE3-AA95-0447C9BBC3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23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D17F-679D-4E5E-A173-69D8CEE32DC1}" type="datetimeFigureOut">
              <a:rPr lang="cs-CZ" smtClean="0"/>
              <a:t>15.04.2019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765-3C9D-4BE3-AA95-0447C9BBC3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70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D17F-679D-4E5E-A173-69D8CEE32DC1}" type="datetimeFigureOut">
              <a:rPr lang="cs-CZ" smtClean="0"/>
              <a:t>15.04.2019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765-3C9D-4BE3-AA95-0447C9BBC3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37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D17F-679D-4E5E-A173-69D8CEE32DC1}" type="datetimeFigureOut">
              <a:rPr lang="cs-CZ" smtClean="0"/>
              <a:t>15.04.2019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765-3C9D-4BE3-AA95-0447C9BBC3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64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8D17F-679D-4E5E-A173-69D8CEE32DC1}" type="datetimeFigureOut">
              <a:rPr lang="cs-CZ" smtClean="0"/>
              <a:t>15.04.2019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9086765-3C9D-4BE3-AA95-0447C9BBC3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90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g.cz.prg.cmestatic.com/media/images/600x338/Jan2012/929458.jpg?d41d" TargetMode="External"/><Relationship Id="rId3" Type="http://schemas.openxmlformats.org/officeDocument/2006/relationships/hyperlink" Target="http://img.floowie.com/img.php?type=medium&amp;hash=00dac0fcc13fafc29d3cd12115fcb27d2a25502b4e6a932b720659a4c98a7de0fde656c4606a1ef3024dc11a22ce&amp;page=1" TargetMode="External"/><Relationship Id="rId7" Type="http://schemas.openxmlformats.org/officeDocument/2006/relationships/hyperlink" Target="https://encrypted-tbn0.gstatic.com/images?q=tbn:ANd9GcTlaArFqORtmn4hFwb3kxq4RicD3LzFQROqdAjSvxj64oBJ3B0T" TargetMode="External"/><Relationship Id="rId2" Type="http://schemas.openxmlformats.org/officeDocument/2006/relationships/hyperlink" Target="https://www.periodik.cz/predplatne/img/titulka.php?titul=100826&amp;rok=2016&amp;vydani=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agurucdneu.azureedge.net/media/2387/evropa-2.jpg" TargetMode="External"/><Relationship Id="rId11" Type="http://schemas.openxmlformats.org/officeDocument/2006/relationships/hyperlink" Target="https://upload.wikimedia.org/wikipedia/commons/5/51/Google.png" TargetMode="External"/><Relationship Id="rId5" Type="http://schemas.openxmlformats.org/officeDocument/2006/relationships/hyperlink" Target="https://img.ihned.cz/attachment.php/200/71914200/O2zSaCgM4crL1eiFqAdKk7hEG5tbUIHy/19_lnek-1.jpg" TargetMode="External"/><Relationship Id="rId10" Type="http://schemas.openxmlformats.org/officeDocument/2006/relationships/hyperlink" Target="https://media.novinky.cz/474/414743-top_foto1-jbq0t.jpg?1452153601" TargetMode="External"/><Relationship Id="rId4" Type="http://schemas.openxmlformats.org/officeDocument/2006/relationships/hyperlink" Target="https://www.pravo.cz/upload/uploads/titulka.jpg" TargetMode="External"/><Relationship Id="rId9" Type="http://schemas.openxmlformats.org/officeDocument/2006/relationships/hyperlink" Target="https://www.multichannel.com/.image/c_limit,cs_srgb,q_auto:good,w_620/MTU0MDY0ODk0MjgzNDkwMzg2/hbo-logo2-400x300jpg.web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15583E-D1B4-4523-8C93-5800471AB3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Media in </a:t>
            </a:r>
            <a:r>
              <a:rPr lang="en-GB" dirty="0"/>
              <a:t>the</a:t>
            </a:r>
            <a:r>
              <a:rPr lang="cs-CZ" dirty="0"/>
              <a:t> Czech Republic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67FEDA-7755-4808-BF7E-5DCCA13701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							Krejčová, Otrusinová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FC00D9-07B8-4443-AF1F-E4049E982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95" y="5125635"/>
            <a:ext cx="4000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2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DA508-BA10-4E9B-B8BC-8FEE3B93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213507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Newspapers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066BFF-9452-4EA5-B621-23CF0BC45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878774"/>
            <a:ext cx="10890664" cy="5468836"/>
          </a:xfrm>
        </p:spPr>
        <p:txBody>
          <a:bodyPr>
            <a:normAutofit/>
          </a:bodyPr>
          <a:lstStyle/>
          <a:p>
            <a:r>
              <a:rPr lang="cs-CZ" dirty="0" err="1"/>
              <a:t>is</a:t>
            </a:r>
            <a:r>
              <a:rPr lang="en-US" dirty="0"/>
              <a:t> the oldest kind of media</a:t>
            </a:r>
            <a:endParaRPr lang="cs-CZ" dirty="0"/>
          </a:p>
          <a:p>
            <a:r>
              <a:rPr lang="cs-CZ" dirty="0"/>
              <a:t>p</a:t>
            </a:r>
            <a:r>
              <a:rPr lang="en-US" dirty="0" err="1"/>
              <a:t>eople</a:t>
            </a:r>
            <a:r>
              <a:rPr lang="en-US" dirty="0"/>
              <a:t> like reading newspaper</a:t>
            </a:r>
            <a:r>
              <a:rPr lang="cs-CZ" dirty="0"/>
              <a:t>s: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for get more information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sometimes just for relax</a:t>
            </a:r>
            <a:endParaRPr lang="cs-CZ" dirty="0"/>
          </a:p>
          <a:p>
            <a:endParaRPr lang="cs-CZ" dirty="0"/>
          </a:p>
          <a:p>
            <a:r>
              <a:rPr lang="en-US" dirty="0"/>
              <a:t>We distinguish </a:t>
            </a:r>
            <a:r>
              <a:rPr lang="cs-CZ" dirty="0" err="1"/>
              <a:t>between</a:t>
            </a:r>
            <a:r>
              <a:rPr lang="en-US" dirty="0"/>
              <a:t> two type</a:t>
            </a:r>
            <a:r>
              <a:rPr lang="cs-CZ" dirty="0"/>
              <a:t>s</a:t>
            </a:r>
            <a:r>
              <a:rPr lang="en-US" dirty="0"/>
              <a:t> of newspaper</a:t>
            </a:r>
            <a:r>
              <a:rPr lang="cs-CZ" dirty="0"/>
              <a:t>:</a:t>
            </a:r>
          </a:p>
          <a:p>
            <a:pPr marL="514350" indent="-514350">
              <a:buFont typeface="+mj-lt"/>
              <a:buAutoNum type="arabicParenR"/>
            </a:pPr>
            <a:r>
              <a:rPr lang="cs-CZ" b="1" dirty="0"/>
              <a:t>t</a:t>
            </a:r>
            <a:r>
              <a:rPr lang="en-US" b="1" dirty="0" err="1"/>
              <a:t>abloids</a:t>
            </a:r>
            <a:r>
              <a:rPr lang="cs-CZ" b="1" dirty="0"/>
              <a:t> – </a:t>
            </a:r>
          </a:p>
          <a:p>
            <a:pPr marL="0" indent="0">
              <a:buNone/>
            </a:pPr>
            <a:r>
              <a:rPr lang="cs-CZ" dirty="0"/>
              <a:t>-    </a:t>
            </a:r>
            <a:r>
              <a:rPr lang="en-US" dirty="0"/>
              <a:t>They have lots of stories about famous people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en-US" dirty="0"/>
              <a:t>articles</a:t>
            </a:r>
            <a:endParaRPr lang="cs-CZ" dirty="0"/>
          </a:p>
          <a:p>
            <a:pPr>
              <a:buFontTx/>
              <a:buChar char="-"/>
            </a:pPr>
            <a:r>
              <a:rPr lang="en-US" dirty="0" err="1"/>
              <a:t>Blesk</a:t>
            </a:r>
            <a:r>
              <a:rPr lang="en-US" dirty="0"/>
              <a:t>, </a:t>
            </a:r>
            <a:r>
              <a:rPr lang="cs-CZ" dirty="0"/>
              <a:t>Šíp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2) </a:t>
            </a:r>
            <a:r>
              <a:rPr lang="en-US" b="1" dirty="0"/>
              <a:t>broadsheets</a:t>
            </a:r>
            <a:r>
              <a:rPr lang="en-US" dirty="0"/>
              <a:t> </a:t>
            </a:r>
            <a:r>
              <a:rPr lang="cs-CZ" dirty="0"/>
              <a:t>–</a:t>
            </a:r>
          </a:p>
          <a:p>
            <a:pPr marL="0" indent="0">
              <a:buNone/>
            </a:pPr>
            <a:r>
              <a:rPr lang="cs-CZ" dirty="0"/>
              <a:t>-   </a:t>
            </a:r>
            <a:r>
              <a:rPr lang="en-US" dirty="0"/>
              <a:t>are serious</a:t>
            </a:r>
            <a:r>
              <a:rPr lang="cs-CZ" dirty="0"/>
              <a:t>, </a:t>
            </a:r>
            <a:r>
              <a:rPr lang="en-US" dirty="0"/>
              <a:t>long article with details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  </a:t>
            </a:r>
            <a:r>
              <a:rPr lang="en-US" dirty="0"/>
              <a:t>M</a:t>
            </a:r>
            <a:r>
              <a:rPr lang="cs-CZ" dirty="0"/>
              <a:t>F</a:t>
            </a:r>
            <a:r>
              <a:rPr lang="en-US" dirty="0"/>
              <a:t> </a:t>
            </a:r>
            <a:r>
              <a:rPr lang="cs-CZ" dirty="0"/>
              <a:t>d</a:t>
            </a:r>
            <a:r>
              <a:rPr lang="en-US" dirty="0" err="1"/>
              <a:t>nes</a:t>
            </a:r>
            <a:r>
              <a:rPr lang="en-US" dirty="0"/>
              <a:t>, </a:t>
            </a:r>
            <a:r>
              <a:rPr lang="en-US" dirty="0" err="1"/>
              <a:t>Lidov</a:t>
            </a:r>
            <a:r>
              <a:rPr lang="cs-CZ" dirty="0"/>
              <a:t>é</a:t>
            </a:r>
            <a:r>
              <a:rPr lang="en-US" dirty="0"/>
              <a:t> </a:t>
            </a:r>
            <a:r>
              <a:rPr lang="en-US" dirty="0" err="1"/>
              <a:t>noviny</a:t>
            </a:r>
            <a:r>
              <a:rPr lang="en-US" dirty="0"/>
              <a:t>, </a:t>
            </a:r>
            <a:r>
              <a:rPr lang="en-US" dirty="0" err="1"/>
              <a:t>Pr</a:t>
            </a:r>
            <a:r>
              <a:rPr lang="cs-CZ" dirty="0"/>
              <a:t>á</a:t>
            </a:r>
            <a:r>
              <a:rPr lang="en-US" dirty="0" err="1"/>
              <a:t>vo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FA8B18-7C38-4245-B4BE-56B8DF6DA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888" y="0"/>
            <a:ext cx="2561112" cy="30282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723EF3F-7CE6-445E-BA73-64A82FD2B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497" y="0"/>
            <a:ext cx="3347391" cy="302820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6BE6C9B-C77F-4454-95A4-B4B97E4B7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1597" y="2354204"/>
            <a:ext cx="3170403" cy="451820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80CB343-8E8C-4647-996B-99B7125F8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938" y="2948153"/>
            <a:ext cx="2702659" cy="39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9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832D86-0C2F-4CAE-877E-534937C2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63" y="37700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Radio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C13B7E-23EE-4B41-A81D-7C745B91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63" y="1187532"/>
            <a:ext cx="9369631" cy="5400345"/>
          </a:xfrm>
        </p:spPr>
        <p:txBody>
          <a:bodyPr>
            <a:normAutofit/>
          </a:bodyPr>
          <a:lstStyle/>
          <a:p>
            <a:r>
              <a:rPr lang="cs-CZ" dirty="0" err="1"/>
              <a:t>includes</a:t>
            </a:r>
            <a:r>
              <a:rPr lang="en-US" dirty="0"/>
              <a:t> news, music, advertising or some funny </a:t>
            </a:r>
            <a:r>
              <a:rPr lang="en-US" dirty="0" err="1"/>
              <a:t>programmes</a:t>
            </a:r>
            <a:endParaRPr lang="cs-CZ" dirty="0"/>
          </a:p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Czech Republic </a:t>
            </a:r>
            <a:r>
              <a:rPr lang="cs-CZ" dirty="0" err="1"/>
              <a:t>there</a:t>
            </a:r>
            <a:r>
              <a:rPr lang="cs-CZ" dirty="0"/>
              <a:t> are many </a:t>
            </a:r>
            <a:r>
              <a:rPr lang="cs-CZ" dirty="0" err="1"/>
              <a:t>radio</a:t>
            </a:r>
            <a:r>
              <a:rPr lang="cs-CZ" dirty="0"/>
              <a:t> station</a:t>
            </a:r>
          </a:p>
          <a:p>
            <a:endParaRPr lang="cs-CZ" dirty="0"/>
          </a:p>
          <a:p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: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state stations </a:t>
            </a:r>
            <a:r>
              <a:rPr lang="cs-CZ" dirty="0"/>
              <a:t>- </a:t>
            </a:r>
            <a:r>
              <a:rPr lang="cs-CZ" dirty="0" err="1"/>
              <a:t>Ra</a:t>
            </a:r>
            <a:r>
              <a:rPr lang="en-US" dirty="0" err="1"/>
              <a:t>dio</a:t>
            </a:r>
            <a:r>
              <a:rPr lang="cs-CZ" dirty="0"/>
              <a:t>ž</a:t>
            </a:r>
            <a:r>
              <a:rPr lang="en-US" dirty="0"/>
              <a:t>urn</a:t>
            </a:r>
            <a:r>
              <a:rPr lang="cs-CZ" dirty="0"/>
              <a:t>á</a:t>
            </a:r>
            <a:r>
              <a:rPr lang="en-US" dirty="0"/>
              <a:t>l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private stations </a:t>
            </a:r>
            <a:r>
              <a:rPr lang="cs-CZ" dirty="0"/>
              <a:t>- </a:t>
            </a:r>
            <a:r>
              <a:rPr lang="en-US" dirty="0"/>
              <a:t>Europa 2</a:t>
            </a:r>
            <a:endParaRPr lang="cs-CZ" dirty="0"/>
          </a:p>
          <a:p>
            <a:endParaRPr lang="cs-CZ" dirty="0"/>
          </a:p>
          <a:p>
            <a:r>
              <a:rPr lang="en-US" dirty="0"/>
              <a:t>There are local radios </a:t>
            </a:r>
            <a:endParaRPr lang="cs-CZ" dirty="0"/>
          </a:p>
          <a:p>
            <a:r>
              <a:rPr lang="cs-CZ" dirty="0"/>
              <a:t>L</a:t>
            </a:r>
            <a:r>
              <a:rPr lang="en-US" dirty="0"/>
              <a:t>ots of specialist stations</a:t>
            </a:r>
            <a:r>
              <a:rPr lang="cs-CZ" dirty="0"/>
              <a:t> - </a:t>
            </a:r>
            <a:r>
              <a:rPr lang="en-US" dirty="0"/>
              <a:t>classical music, rock music or sport</a:t>
            </a:r>
            <a:endParaRPr lang="cs-CZ" dirty="0"/>
          </a:p>
          <a:p>
            <a:r>
              <a:rPr lang="cs-CZ" dirty="0"/>
              <a:t>P</a:t>
            </a:r>
            <a:r>
              <a:rPr lang="en-US" dirty="0"/>
              <a:t>opular is listening </a:t>
            </a:r>
            <a:r>
              <a:rPr lang="cs-CZ" dirty="0"/>
              <a:t>to </a:t>
            </a:r>
            <a:r>
              <a:rPr lang="en-US" dirty="0"/>
              <a:t>the radio during driving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C0283DD-0F2E-42DF-95D5-9B6A8CBEB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205" y="-1"/>
            <a:ext cx="4686796" cy="263632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1D6541-F6FC-4CC6-A297-98CA83292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205" y="2636322"/>
            <a:ext cx="4686796" cy="23717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B6F4324-C58D-45F4-80D0-37E393EDA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204" y="4452258"/>
            <a:ext cx="4686795" cy="243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B6DC5-AECD-4634-9898-E348C80F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TV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8ED86F-462B-4CF4-96F8-3C9038D9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en-US" dirty="0"/>
              <a:t>media is very young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3 </a:t>
            </a:r>
            <a:r>
              <a:rPr lang="en-US" b="1" dirty="0"/>
              <a:t>groups</a:t>
            </a:r>
            <a:r>
              <a:rPr lang="cs-CZ" b="1" dirty="0"/>
              <a:t>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state channels</a:t>
            </a:r>
            <a:r>
              <a:rPr lang="cs-CZ" dirty="0"/>
              <a:t> - </a:t>
            </a:r>
            <a:r>
              <a:rPr lang="en-US" dirty="0"/>
              <a:t>Czech Television 1 and 2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channels</a:t>
            </a:r>
            <a:r>
              <a:rPr lang="cs-CZ" dirty="0"/>
              <a:t> -  </a:t>
            </a:r>
            <a:r>
              <a:rPr lang="en-US" dirty="0"/>
              <a:t>Nova and Prima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satellite channel</a:t>
            </a:r>
            <a:r>
              <a:rPr lang="cs-CZ" dirty="0"/>
              <a:t> – </a:t>
            </a:r>
            <a:r>
              <a:rPr lang="en-US" dirty="0"/>
              <a:t>HBO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During the day we can watch various kind</a:t>
            </a:r>
            <a:r>
              <a:rPr lang="cs-CZ" dirty="0"/>
              <a:t>s</a:t>
            </a:r>
            <a:r>
              <a:rPr lang="en-US" dirty="0"/>
              <a:t> of program</a:t>
            </a:r>
            <a:r>
              <a:rPr lang="cs-CZ" dirty="0" err="1"/>
              <a:t>me</a:t>
            </a:r>
            <a:r>
              <a:rPr lang="en-US" dirty="0"/>
              <a:t>s</a:t>
            </a:r>
            <a:r>
              <a:rPr lang="cs-CZ" dirty="0"/>
              <a:t> </a:t>
            </a:r>
          </a:p>
          <a:p>
            <a:r>
              <a:rPr lang="cs-CZ" dirty="0"/>
              <a:t>- </a:t>
            </a:r>
            <a:r>
              <a:rPr lang="en-US" dirty="0"/>
              <a:t>films, soap opera</a:t>
            </a:r>
            <a:r>
              <a:rPr lang="cs-CZ" dirty="0"/>
              <a:t>, </a:t>
            </a:r>
            <a:r>
              <a:rPr lang="cs-CZ" dirty="0" err="1"/>
              <a:t>weather</a:t>
            </a:r>
            <a:r>
              <a:rPr lang="cs-CZ" dirty="0"/>
              <a:t> </a:t>
            </a:r>
            <a:r>
              <a:rPr lang="en-US" dirty="0"/>
              <a:t>forecast, news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lphaLcParenR"/>
            </a:pPr>
            <a:endParaRPr lang="cs-CZ" dirty="0"/>
          </a:p>
        </p:txBody>
      </p:sp>
      <p:pic>
        <p:nvPicPr>
          <p:cNvPr id="3074" name="Picture 2" descr="Výsledek obrázku pro čt 1">
            <a:extLst>
              <a:ext uri="{FF2B5EF4-FFF2-40B4-BE49-F238E27FC236}">
                <a16:creationId xmlns:a16="http://schemas.microsoft.com/office/drawing/2014/main" id="{31BA9F63-8B7A-4F96-82B7-44B3D8881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575" y="0"/>
            <a:ext cx="4368425" cy="244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73F0551-C4C5-4B32-9B1B-D00C51701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422" y="2446318"/>
            <a:ext cx="4342577" cy="24463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4A36EC9-47C1-49BE-B518-C7EAB7E33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641" y="4892636"/>
            <a:ext cx="4103358" cy="205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1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8754E-B591-48E4-921A-85C0C2B5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Internet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89F42E-820A-492D-BDA1-B36507064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472540"/>
            <a:ext cx="4667001" cy="5189517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en-US" dirty="0"/>
              <a:t>It is international network of computers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You</a:t>
            </a:r>
            <a:r>
              <a:rPr lang="en-US" dirty="0"/>
              <a:t> can find </a:t>
            </a:r>
            <a:r>
              <a:rPr lang="cs-CZ" dirty="0" err="1"/>
              <a:t>there</a:t>
            </a:r>
            <a:r>
              <a:rPr lang="cs-CZ" dirty="0"/>
              <a:t> a lot </a:t>
            </a:r>
            <a:r>
              <a:rPr lang="cs-CZ" dirty="0" err="1"/>
              <a:t>of</a:t>
            </a:r>
            <a:r>
              <a:rPr lang="en-US" dirty="0"/>
              <a:t> information according to keyword and in 2 seconds</a:t>
            </a:r>
            <a:endParaRPr lang="cs-CZ" dirty="0"/>
          </a:p>
          <a:p>
            <a:endParaRPr lang="cs-CZ" dirty="0"/>
          </a:p>
          <a:p>
            <a:r>
              <a:rPr lang="cs-CZ" dirty="0"/>
              <a:t>internet 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engines</a:t>
            </a:r>
            <a:r>
              <a:rPr lang="cs-CZ" dirty="0"/>
              <a:t>: Seznam, Google, Explorer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0AB2C3-5527-4A16-BCA6-A848244A0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495" y="0"/>
            <a:ext cx="6682505" cy="376447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214DBB-7C91-4055-A047-E2D284BCE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464" y="3764478"/>
            <a:ext cx="4105536" cy="30935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DD532C0-156B-4DCA-A1D9-FA6D905C6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495" y="3780780"/>
            <a:ext cx="3274126" cy="11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8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49226A-9343-4A1D-A5F3-E4136526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3D8FAC-1D81-47E7-97D0-D1C943B79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https://www.periodik.cz/predplatne/img/titulka.php?titul=100826&amp;rok=2016&amp;vydani=47</a:t>
            </a:r>
            <a:endParaRPr lang="cs-CZ" dirty="0"/>
          </a:p>
          <a:p>
            <a:r>
              <a:rPr lang="cs-CZ" dirty="0">
                <a:hlinkClick r:id="rId3"/>
              </a:rPr>
              <a:t>http://img.floowie.com/img.php?type=medium&amp;hash=00dac0fcc13fafc29d3cd12115fcb27d2a25502b4e6a932b720659a4c98a7de0fde656c4606a1ef3024dc11a22ce&amp;page=1</a:t>
            </a:r>
            <a:endParaRPr lang="cs-CZ" dirty="0"/>
          </a:p>
          <a:p>
            <a:r>
              <a:rPr lang="cs-CZ" dirty="0">
                <a:hlinkClick r:id="rId4"/>
              </a:rPr>
              <a:t>https://www.pravo.cz/upload/uploads/titulka.jpg</a:t>
            </a:r>
            <a:endParaRPr lang="cs-CZ" dirty="0"/>
          </a:p>
          <a:p>
            <a:r>
              <a:rPr lang="cs-CZ" dirty="0">
                <a:hlinkClick r:id="rId5"/>
              </a:rPr>
              <a:t>https://img.ihned.cz/attachment.php/200/71914200/O2zSaCgM4crL1eiFqAdKk7hEG5tbUIHy/19_lnek-1.jpg</a:t>
            </a:r>
            <a:endParaRPr lang="cs-CZ" dirty="0"/>
          </a:p>
          <a:p>
            <a:r>
              <a:rPr lang="cs-CZ" dirty="0">
                <a:hlinkClick r:id="rId6"/>
              </a:rPr>
              <a:t>https://mediagurucdneu.azureedge.net/media/2387/evropa-2.jpg</a:t>
            </a:r>
            <a:endParaRPr lang="cs-CZ" dirty="0"/>
          </a:p>
          <a:p>
            <a:r>
              <a:rPr lang="cs-CZ" dirty="0">
                <a:hlinkClick r:id="rId7"/>
              </a:rPr>
              <a:t>https://encrypted-tbn0.gstatic.com/images?q=tbn:ANd9GcTlaArFqORtmn4hFwb3kxq4RicD3LzFQROqdAjSvxj64oBJ3B0T</a:t>
            </a:r>
            <a:endParaRPr lang="cs-CZ" dirty="0"/>
          </a:p>
          <a:p>
            <a:r>
              <a:rPr lang="cs-CZ" dirty="0">
                <a:hlinkClick r:id="rId8"/>
              </a:rPr>
              <a:t>http://img.cz.prg.cmestatic.com/media/images/600x338/Jan2012/929458.jpg?d41d</a:t>
            </a:r>
            <a:endParaRPr lang="cs-CZ" dirty="0"/>
          </a:p>
          <a:p>
            <a:r>
              <a:rPr lang="cs-CZ" dirty="0">
                <a:hlinkClick r:id="rId9"/>
              </a:rPr>
              <a:t>https://www.multichannel.com/.image/c_limit%2Ccs_srgb%2Cq_auto:good%2Cw_620/MTU0MDY0ODk0MjgzNDkwMzg2/hbo-logo2-400x300jpg.webp</a:t>
            </a:r>
            <a:endParaRPr lang="cs-CZ" dirty="0"/>
          </a:p>
          <a:p>
            <a:r>
              <a:rPr lang="cs-CZ" dirty="0">
                <a:hlinkClick r:id="rId10"/>
              </a:rPr>
              <a:t>https://media.novinky.cz/474/414743-top_foto1-jbq0t.jpg?1452153601</a:t>
            </a:r>
            <a:endParaRPr lang="cs-CZ" dirty="0"/>
          </a:p>
          <a:p>
            <a:r>
              <a:rPr lang="cs-CZ" dirty="0">
                <a:hlinkClick r:id="rId11"/>
              </a:rPr>
              <a:t>https://upload.wikimedia.org/wikipedia/commons/5/51/Google.png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84427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ialová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</TotalTime>
  <Words>400</Words>
  <Application>Microsoft Office PowerPoint</Application>
  <PresentationFormat>Širokoúhlá obrazovka</PresentationFormat>
  <Paragraphs>61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Fazeta</vt:lpstr>
      <vt:lpstr>Media in the Czech Republic</vt:lpstr>
      <vt:lpstr>Newspapers  </vt:lpstr>
      <vt:lpstr>Radio </vt:lpstr>
      <vt:lpstr>TV </vt:lpstr>
      <vt:lpstr>Internet  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in the Czech Republic</dc:title>
  <dc:creator>Miloslav Otrusina</dc:creator>
  <cp:lastModifiedBy>llexova@oapb.cz</cp:lastModifiedBy>
  <cp:revision>10</cp:revision>
  <dcterms:created xsi:type="dcterms:W3CDTF">2019-04-07T21:29:54Z</dcterms:created>
  <dcterms:modified xsi:type="dcterms:W3CDTF">2019-04-15T10:53:32Z</dcterms:modified>
</cp:coreProperties>
</file>