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4E0"/>
    <a:srgbClr val="7CA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8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9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9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7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8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0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6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2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1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6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45676-00BE-43FF-9795-0F376F2C156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548BB-9DB0-46F7-A3A0-B52935AA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5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35" y="1033625"/>
            <a:ext cx="7486717" cy="4998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9916" y="347729"/>
            <a:ext cx="4932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WELCOME TO HERAKLION!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36846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32" y="187653"/>
            <a:ext cx="8123303" cy="64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5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40" y="224882"/>
            <a:ext cx="8207610" cy="64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8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74" y="235596"/>
            <a:ext cx="8207503" cy="64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0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7" y="209731"/>
            <a:ext cx="7651222" cy="64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80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r="553" b="1224"/>
          <a:stretch/>
        </p:blipFill>
        <p:spPr>
          <a:xfrm>
            <a:off x="0" y="18536"/>
            <a:ext cx="9118241" cy="67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1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12680"/>
            <a:ext cx="8461420" cy="68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684084"/>
            <a:ext cx="7572778" cy="5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9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65" y="236030"/>
            <a:ext cx="8163128" cy="65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180103"/>
            <a:ext cx="7868992" cy="64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5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"/>
            <a:ext cx="9146074" cy="68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4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4" y="300424"/>
            <a:ext cx="7557498" cy="621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00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32" y="490684"/>
            <a:ext cx="8402417" cy="62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9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73" y="495663"/>
            <a:ext cx="7850843" cy="57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66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197934"/>
            <a:ext cx="8397025" cy="64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81" y="296311"/>
            <a:ext cx="8545274" cy="64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57" y="326183"/>
            <a:ext cx="8354146" cy="63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52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6" y="182350"/>
            <a:ext cx="7823409" cy="632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42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1" y="149557"/>
            <a:ext cx="8873084" cy="63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56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0" y="160705"/>
            <a:ext cx="8683152" cy="65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91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0" y="810055"/>
            <a:ext cx="8926923" cy="47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9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97" y="329751"/>
            <a:ext cx="8655795" cy="57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6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28" y="1862333"/>
            <a:ext cx="6257143" cy="3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74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13" y="592428"/>
            <a:ext cx="8587653" cy="57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5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127133"/>
            <a:ext cx="7868992" cy="65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395407"/>
            <a:ext cx="7976680" cy="62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5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64"/>
            <a:ext cx="9144000" cy="66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5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2" y="437882"/>
            <a:ext cx="8590038" cy="61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2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29" y="428778"/>
            <a:ext cx="8892907" cy="60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04" y="319797"/>
            <a:ext cx="7990616" cy="63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872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4</Words>
  <Application>Microsoft Office PowerPoint</Application>
  <PresentationFormat>Προβολή στην οθόνη (4:3)</PresentationFormat>
  <Paragraphs>1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elenistauraki@gmail.com</dc:creator>
  <cp:lastModifiedBy>elenistauraki@gmail.com</cp:lastModifiedBy>
  <cp:revision>10</cp:revision>
  <dcterms:created xsi:type="dcterms:W3CDTF">2019-10-10T17:38:28Z</dcterms:created>
  <dcterms:modified xsi:type="dcterms:W3CDTF">2019-10-10T18:02:30Z</dcterms:modified>
</cp:coreProperties>
</file>