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AA5"/>
    <a:srgbClr val="74A5DA"/>
    <a:srgbClr val="7DA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261C35-FA01-48BF-A806-C92EE1987D51}" type="datetimeFigureOut">
              <a:rPr lang="el-GR" smtClean="0"/>
              <a:pPr/>
              <a:t>8/12/2019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455223-8081-4B19-9DF9-7B99AEC8436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7281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236AA5"/>
                </a:solidFill>
              </a:rPr>
              <a:t>THE MASS MEDIA OF </a:t>
            </a:r>
            <a:r>
              <a:rPr lang="en-US" dirty="0" smtClean="0">
                <a:solidFill>
                  <a:srgbClr val="236AA5"/>
                </a:solidFill>
              </a:rPr>
              <a:t>HERA</a:t>
            </a:r>
            <a:r>
              <a:rPr lang="en-US" dirty="0">
                <a:solidFill>
                  <a:srgbClr val="236AA5"/>
                </a:solidFill>
              </a:rPr>
              <a:t>K</a:t>
            </a:r>
            <a:r>
              <a:rPr lang="en-US" dirty="0" smtClean="0">
                <a:solidFill>
                  <a:srgbClr val="236AA5"/>
                </a:solidFill>
              </a:rPr>
              <a:t>LION </a:t>
            </a:r>
            <a:r>
              <a:rPr lang="en-US" dirty="0" smtClean="0">
                <a:solidFill>
                  <a:srgbClr val="236AA5"/>
                </a:solidFill>
              </a:rPr>
              <a:t>CRETE</a:t>
            </a:r>
            <a:endParaRPr lang="el-GR" dirty="0">
              <a:solidFill>
                <a:srgbClr val="236AA5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064896" cy="38884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</a:t>
            </a:r>
            <a:r>
              <a:rPr lang="en-US" sz="3600" dirty="0" smtClean="0"/>
              <a:t>Heraklion there </a:t>
            </a:r>
            <a:r>
              <a:rPr lang="en-US" sz="3600" dirty="0" smtClean="0"/>
              <a:t>are many ways to get informed such as:</a:t>
            </a:r>
            <a:endParaRPr lang="el-G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13112" y="2380737"/>
            <a:ext cx="8229600" cy="1224136"/>
          </a:xfrm>
        </p:spPr>
        <p:txBody>
          <a:bodyPr/>
          <a:lstStyle/>
          <a:p>
            <a:r>
              <a:rPr lang="en-US" dirty="0" smtClean="0"/>
              <a:t>In our city we can choose </a:t>
            </a:r>
          </a:p>
          <a:p>
            <a:r>
              <a:rPr lang="en-US" dirty="0" smtClean="0"/>
              <a:t>National media or Local media 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323528" y="7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Newspapers, Magazines, 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Radio, Television and e-media.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763688" y="4129988"/>
            <a:ext cx="632962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 our presentation we will deal with the local media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69444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2"/>
            <a:ext cx="853244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leader of Mass Media is </a:t>
            </a:r>
            <a:r>
              <a:rPr lang="en-US" sz="2400" b="1" dirty="0" smtClean="0">
                <a:solidFill>
                  <a:srgbClr val="236AA5"/>
                </a:solidFill>
              </a:rPr>
              <a:t>Television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because combines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Color/picture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Movement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Music</a:t>
            </a:r>
          </a:p>
          <a:p>
            <a:endParaRPr lang="en-US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236AA5"/>
                </a:solidFill>
              </a:rPr>
              <a:t>Radio</a:t>
            </a:r>
            <a:r>
              <a:rPr lang="en-US" sz="2400" dirty="0" smtClean="0">
                <a:solidFill>
                  <a:srgbClr val="236AA5"/>
                </a:solidFill>
              </a:rPr>
              <a:t> </a:t>
            </a:r>
            <a:r>
              <a:rPr lang="en-US" sz="2400" dirty="0" smtClean="0"/>
              <a:t>combines </a:t>
            </a:r>
          </a:p>
          <a:p>
            <a:r>
              <a:rPr lang="en-US" sz="2400" dirty="0" smtClean="0"/>
              <a:t>Music and speech and it is cheaper than TV but reaches less people.</a:t>
            </a:r>
            <a:endParaRPr lang="en-US" sz="2400" dirty="0"/>
          </a:p>
          <a:p>
            <a:endParaRPr lang="en-US" sz="24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236AA5"/>
                </a:solidFill>
              </a:rPr>
              <a:t>Newspapers</a:t>
            </a:r>
            <a:r>
              <a:rPr lang="en-US" sz="2400" dirty="0" smtClean="0"/>
              <a:t> is the first mass media. Is cheaper, you can explain something in depth, but its quality of picture is poor.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b="1" dirty="0" smtClean="0">
                <a:solidFill>
                  <a:srgbClr val="236AA5"/>
                </a:solidFill>
              </a:rPr>
              <a:t>Magazines</a:t>
            </a:r>
            <a:r>
              <a:rPr lang="en-US" sz="2400" dirty="0" smtClean="0">
                <a:solidFill>
                  <a:srgbClr val="236AA5"/>
                </a:solidFill>
              </a:rPr>
              <a:t> </a:t>
            </a:r>
            <a:r>
              <a:rPr lang="en-US" sz="2400" dirty="0" smtClean="0"/>
              <a:t>have better quality in pictures, with color but they reach specialized audience. 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9035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r>
              <a:rPr lang="en-US" dirty="0" smtClean="0"/>
              <a:t>PATRIS</a:t>
            </a:r>
            <a:r>
              <a:rPr lang="el-GR" dirty="0" smtClean="0"/>
              <a:t> </a:t>
            </a:r>
            <a:r>
              <a:rPr lang="el-GR" dirty="0"/>
              <a:t>(</a:t>
            </a:r>
            <a:r>
              <a:rPr lang="el-GR" dirty="0" smtClean="0"/>
              <a:t>ΠΑΤΡΙΣ</a:t>
            </a:r>
            <a:r>
              <a:rPr lang="en-US" dirty="0"/>
              <a:t>)</a:t>
            </a:r>
            <a:endParaRPr lang="el-GR" dirty="0" smtClean="0"/>
          </a:p>
          <a:p>
            <a:r>
              <a:rPr lang="en-US" dirty="0" err="1"/>
              <a:t>Nea</a:t>
            </a:r>
            <a:r>
              <a:rPr lang="en-US" dirty="0"/>
              <a:t> </a:t>
            </a:r>
            <a:r>
              <a:rPr lang="en-US" dirty="0" err="1" smtClean="0"/>
              <a:t>Kriti</a:t>
            </a:r>
            <a:r>
              <a:rPr lang="el-GR" dirty="0" smtClean="0"/>
              <a:t>  </a:t>
            </a:r>
            <a:r>
              <a:rPr lang="en-US" dirty="0" smtClean="0"/>
              <a:t>(</a:t>
            </a:r>
            <a:r>
              <a:rPr lang="el-GR" dirty="0" smtClean="0"/>
              <a:t>Νέα </a:t>
            </a:r>
            <a:r>
              <a:rPr lang="el-GR" dirty="0"/>
              <a:t>Κρήτη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n-US" dirty="0" err="1" smtClean="0"/>
              <a:t>Tolmi</a:t>
            </a:r>
            <a:r>
              <a:rPr lang="el-GR" dirty="0" smtClean="0"/>
              <a:t> (Τόλμη)</a:t>
            </a:r>
          </a:p>
          <a:p>
            <a:r>
              <a:rPr lang="en-US" dirty="0" err="1" smtClean="0"/>
              <a:t>Mesogios</a:t>
            </a:r>
            <a:r>
              <a:rPr lang="en-US" dirty="0" smtClean="0"/>
              <a:t> (</a:t>
            </a:r>
            <a:r>
              <a:rPr lang="el-GR" dirty="0" smtClean="0"/>
              <a:t>Μεσόγειος)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νεα κρητ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412776"/>
            <a:ext cx="3168352" cy="4464496"/>
          </a:xfrm>
          <a:prstGeom prst="rect">
            <a:avLst/>
          </a:prstGeom>
        </p:spPr>
      </p:pic>
      <p:pic>
        <p:nvPicPr>
          <p:cNvPr id="5" name="4 - Εικόνα" descr="πατρι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581334"/>
            <a:ext cx="3807608" cy="2425957"/>
          </a:xfrm>
          <a:prstGeom prst="rect">
            <a:avLst/>
          </a:prstGeom>
        </p:spPr>
      </p:pic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095"/>
          </a:xfrm>
        </p:spPr>
        <p:txBody>
          <a:bodyPr/>
          <a:lstStyle/>
          <a:p>
            <a:r>
              <a:rPr lang="en-US" dirty="0" smtClean="0">
                <a:solidFill>
                  <a:srgbClr val="236AA5"/>
                </a:solidFill>
              </a:rPr>
              <a:t>NEWSPAPERS</a:t>
            </a:r>
            <a:r>
              <a:rPr lang="en-US" dirty="0" smtClean="0">
                <a:solidFill>
                  <a:srgbClr val="7DA0D0"/>
                </a:solidFill>
              </a:rPr>
              <a:t> </a:t>
            </a:r>
            <a:endParaRPr lang="el-GR" dirty="0">
              <a:solidFill>
                <a:srgbClr val="7DA0D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voice</a:t>
            </a:r>
          </a:p>
          <a:p>
            <a:r>
              <a:rPr lang="en-US" dirty="0" smtClean="0"/>
              <a:t>DOPE.gr</a:t>
            </a:r>
          </a:p>
          <a:p>
            <a:r>
              <a:rPr lang="en-US" dirty="0" smtClean="0"/>
              <a:t>MIKRO</a:t>
            </a:r>
          </a:p>
          <a:p>
            <a:r>
              <a:rPr lang="en-US" dirty="0" smtClean="0"/>
              <a:t>Candia  News</a:t>
            </a:r>
          </a:p>
          <a:p>
            <a:r>
              <a:rPr lang="en-US" dirty="0" err="1" smtClean="0"/>
              <a:t>Tolmi</a:t>
            </a:r>
            <a:endParaRPr lang="en-US" dirty="0" smtClean="0"/>
          </a:p>
          <a:p>
            <a:r>
              <a:rPr lang="en-US" dirty="0" err="1" smtClean="0"/>
              <a:t>Patris</a:t>
            </a:r>
            <a:r>
              <a:rPr lang="en-US" dirty="0" smtClean="0"/>
              <a:t>/</a:t>
            </a:r>
            <a:r>
              <a:rPr lang="en-US" dirty="0" err="1" smtClean="0"/>
              <a:t>Apiko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36AA5"/>
                </a:solidFill>
              </a:rPr>
              <a:t>MAGAZINES</a:t>
            </a:r>
            <a:endParaRPr lang="el-GR" dirty="0">
              <a:solidFill>
                <a:srgbClr val="236AA5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846138"/>
            <a:ext cx="2484686" cy="2478921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963" y="3496317"/>
            <a:ext cx="2857500" cy="285750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983" y="3392932"/>
            <a:ext cx="256033" cy="7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 </a:t>
            </a:r>
            <a:r>
              <a:rPr lang="en-US" dirty="0" err="1" smtClean="0"/>
              <a:t>Kriti</a:t>
            </a:r>
            <a:r>
              <a:rPr lang="en-US" dirty="0" smtClean="0"/>
              <a:t> (</a:t>
            </a:r>
            <a:r>
              <a:rPr lang="el-GR" dirty="0" smtClean="0"/>
              <a:t>Ράδιο Κρήτη 101,5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n-US" dirty="0"/>
              <a:t>Neo </a:t>
            </a:r>
            <a:r>
              <a:rPr lang="en-US" dirty="0" err="1" smtClean="0"/>
              <a:t>Radiofono</a:t>
            </a:r>
            <a:r>
              <a:rPr lang="en-US" dirty="0" smtClean="0"/>
              <a:t> (</a:t>
            </a:r>
            <a:r>
              <a:rPr lang="el-GR" dirty="0" smtClean="0"/>
              <a:t>Νέο Ραδιόφωνο</a:t>
            </a:r>
            <a:r>
              <a:rPr lang="en-US" dirty="0" smtClean="0"/>
              <a:t> 97,9)</a:t>
            </a:r>
            <a:endParaRPr lang="el-GR" dirty="0" smtClean="0"/>
          </a:p>
          <a:p>
            <a:r>
              <a:rPr lang="el-GR" dirty="0"/>
              <a:t>Ε</a:t>
            </a:r>
            <a:r>
              <a:rPr lang="en-US" dirty="0" smtClean="0"/>
              <a:t>RT </a:t>
            </a:r>
            <a:r>
              <a:rPr lang="el-GR" dirty="0"/>
              <a:t>(Ε.Ρ.Τ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97,5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n-US" dirty="0" smtClean="0"/>
              <a:t>ALFA Radio </a:t>
            </a:r>
            <a:r>
              <a:rPr lang="en-US" dirty="0" err="1" smtClean="0"/>
              <a:t>Iraklio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ALFA </a:t>
            </a:r>
            <a:r>
              <a:rPr lang="el-GR" dirty="0" smtClean="0"/>
              <a:t>Ράδιο Ηρακλείου</a:t>
            </a:r>
            <a:r>
              <a:rPr lang="en-US" dirty="0" smtClean="0"/>
              <a:t> </a:t>
            </a:r>
            <a:r>
              <a:rPr lang="en-US" dirty="0" smtClean="0"/>
              <a:t>106,2)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36AA5"/>
                </a:solidFill>
              </a:rPr>
              <a:t>RADIO</a:t>
            </a:r>
            <a:endParaRPr lang="el-GR" dirty="0">
              <a:solidFill>
                <a:srgbClr val="236AA5"/>
              </a:solidFill>
            </a:endParaRPr>
          </a:p>
        </p:txBody>
      </p:sp>
      <p:pic>
        <p:nvPicPr>
          <p:cNvPr id="4" name="3 - Εικόνα" descr="ραδιοφων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484997"/>
            <a:ext cx="4536504" cy="25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err="1"/>
              <a:t>Kriti</a:t>
            </a:r>
            <a:r>
              <a:rPr lang="en-US" dirty="0"/>
              <a:t> </a:t>
            </a:r>
            <a:r>
              <a:rPr lang="en-US" dirty="0" smtClean="0"/>
              <a:t>TV (</a:t>
            </a:r>
            <a:r>
              <a:rPr lang="el-GR" dirty="0" smtClean="0"/>
              <a:t>Κρήτη </a:t>
            </a:r>
            <a:r>
              <a:rPr lang="en-US" dirty="0" smtClean="0"/>
              <a:t>TV)</a:t>
            </a:r>
            <a:endParaRPr lang="en-US" dirty="0" smtClean="0"/>
          </a:p>
          <a:p>
            <a:r>
              <a:rPr lang="en-US" dirty="0" err="1" smtClean="0"/>
              <a:t>Creta</a:t>
            </a:r>
            <a:r>
              <a:rPr lang="en-US" dirty="0" smtClean="0"/>
              <a:t> Channel      </a:t>
            </a:r>
          </a:p>
          <a:p>
            <a:r>
              <a:rPr lang="en-US" dirty="0" err="1" smtClean="0"/>
              <a:t>Kanali</a:t>
            </a:r>
            <a:r>
              <a:rPr lang="en-US" dirty="0" smtClean="0"/>
              <a:t> 4 (</a:t>
            </a:r>
            <a:r>
              <a:rPr lang="el-GR" dirty="0" smtClean="0"/>
              <a:t>Κανάλι 4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n-US" dirty="0"/>
              <a:t>KYDON </a:t>
            </a:r>
            <a:r>
              <a:rPr lang="en-US" dirty="0" smtClean="0"/>
              <a:t>TV </a:t>
            </a:r>
            <a:r>
              <a:rPr lang="en-US" dirty="0"/>
              <a:t>(</a:t>
            </a:r>
            <a:r>
              <a:rPr lang="el-GR" dirty="0" smtClean="0"/>
              <a:t>ΚΥΔΩΝ </a:t>
            </a:r>
            <a:r>
              <a:rPr lang="en-US" dirty="0" smtClean="0"/>
              <a:t>TV)</a:t>
            </a:r>
            <a:endParaRPr lang="el-GR" dirty="0" smtClean="0"/>
          </a:p>
          <a:p>
            <a:r>
              <a:rPr lang="en-US" dirty="0" smtClean="0"/>
              <a:t>NOTOS TV   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</a:p>
          <a:p>
            <a:r>
              <a:rPr lang="en-US" dirty="0" smtClean="0"/>
              <a:t>                               </a:t>
            </a:r>
            <a:r>
              <a:rPr lang="en-US" dirty="0" smtClean="0"/>
              <a:t>\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36AA5"/>
                </a:solidFill>
              </a:rPr>
              <a:t>TELEVISION CHANNELS</a:t>
            </a:r>
            <a:endParaRPr lang="el-GR" dirty="0">
              <a:solidFill>
                <a:srgbClr val="236AA5"/>
              </a:solidFill>
            </a:endParaRPr>
          </a:p>
        </p:txBody>
      </p:sp>
      <p:pic>
        <p:nvPicPr>
          <p:cNvPr id="8" name="7 - Εικόνα" descr="στοθντι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34472" y="1772816"/>
            <a:ext cx="2952328" cy="3744416"/>
          </a:xfrm>
          <a:prstGeom prst="rect">
            <a:avLst/>
          </a:prstGeom>
        </p:spPr>
      </p:pic>
      <p:pic>
        <p:nvPicPr>
          <p:cNvPr id="9" name="8 - Εικόνα" descr="cre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365104"/>
            <a:ext cx="2952750" cy="1552575"/>
          </a:xfrm>
          <a:prstGeom prst="rect">
            <a:avLst/>
          </a:prstGeom>
        </p:spPr>
      </p:pic>
      <p:pic>
        <p:nvPicPr>
          <p:cNvPr id="10" name="9 - Εικόνα" descr="kriti 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1886" y="1124744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It is also worthy to consider the contemporary way of getting informed which is digital TV and digital newspaper. </a:t>
            </a:r>
            <a:endParaRPr lang="el-GR" dirty="0" smtClean="0"/>
          </a:p>
          <a:p>
            <a:pPr>
              <a:buNone/>
            </a:pPr>
            <a:r>
              <a:rPr lang="en-US" dirty="0" err="1" smtClean="0"/>
              <a:t>Kriti</a:t>
            </a:r>
            <a:r>
              <a:rPr lang="en-US" dirty="0" smtClean="0"/>
              <a:t> </a:t>
            </a:r>
            <a:r>
              <a:rPr lang="en-US" dirty="0" smtClean="0"/>
              <a:t>TV, </a:t>
            </a:r>
            <a:r>
              <a:rPr lang="en-US" dirty="0" err="1" smtClean="0"/>
              <a:t>Patris</a:t>
            </a:r>
            <a:r>
              <a:rPr lang="en-US" dirty="0" smtClean="0"/>
              <a:t>, e-</a:t>
            </a:r>
            <a:r>
              <a:rPr lang="en-US" dirty="0" err="1" smtClean="0"/>
              <a:t>kriti</a:t>
            </a:r>
            <a:r>
              <a:rPr lang="en-US" dirty="0" smtClean="0"/>
              <a:t>,  </a:t>
            </a:r>
            <a:r>
              <a:rPr lang="en-US" dirty="0" err="1" smtClean="0"/>
              <a:t>Cretalive</a:t>
            </a:r>
            <a:r>
              <a:rPr lang="en-US" dirty="0" smtClean="0"/>
              <a:t>, </a:t>
            </a:r>
            <a:r>
              <a:rPr lang="en-US" dirty="0" err="1" smtClean="0"/>
              <a:t>Candianews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</a:t>
            </a:r>
            <a:r>
              <a:rPr lang="en-US" dirty="0" smtClean="0"/>
              <a:t>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ekriti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Creative </a:t>
            </a:r>
            <a:r>
              <a:rPr lang="en-US" dirty="0" smtClean="0"/>
              <a:t>Crete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chfiakh krh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901" y="2603386"/>
            <a:ext cx="3419872" cy="3007221"/>
          </a:xfrm>
          <a:prstGeom prst="rect">
            <a:avLst/>
          </a:prstGeom>
        </p:spPr>
      </p:pic>
      <p:pic>
        <p:nvPicPr>
          <p:cNvPr id="6" name="5 - Εικόνα" descr="kr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5987" y="2924944"/>
            <a:ext cx="2143125" cy="2143125"/>
          </a:xfrm>
          <a:prstGeom prst="rect">
            <a:avLst/>
          </a:prstGeom>
        </p:spPr>
      </p:pic>
      <p:pic>
        <p:nvPicPr>
          <p:cNvPr id="7" name="6 - Εικόνα" descr="d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93291" y="2822066"/>
            <a:ext cx="2796530" cy="2348880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291" y="5317802"/>
            <a:ext cx="4741597" cy="1335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282</TotalTime>
  <Words>234</Words>
  <Application>Microsoft Office PowerPoint</Application>
  <PresentationFormat>Προβολή στην οθόνη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Lucida Sans Unicode</vt:lpstr>
      <vt:lpstr>Verdana</vt:lpstr>
      <vt:lpstr>Wingdings</vt:lpstr>
      <vt:lpstr>Wingdings 2</vt:lpstr>
      <vt:lpstr>Wingdings 3</vt:lpstr>
      <vt:lpstr>Συγκέντρωση</vt:lpstr>
      <vt:lpstr>THE MASS MEDIA OF HERAKLION CRETE</vt:lpstr>
      <vt:lpstr>Newspapers, Magazines,  Radio, Television and e-media.</vt:lpstr>
      <vt:lpstr>Παρουσίαση του PowerPoint</vt:lpstr>
      <vt:lpstr>NEWSPAPERS </vt:lpstr>
      <vt:lpstr>MAGAZINES</vt:lpstr>
      <vt:lpstr>RADIO</vt:lpstr>
      <vt:lpstr>TELEVISION CHANNELS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ΜΕΣΑ ΜΑΖΙΚΗΣ ΕΝΗΜΕΡΩΣΗΣ ΗΡΑΚΛΕΙΟΥ ΚΡΗΤΗΣ</dc:title>
  <dc:creator>Χρήστης των Windows</dc:creator>
  <cp:lastModifiedBy>Lena Stavraki</cp:lastModifiedBy>
  <cp:revision>30</cp:revision>
  <dcterms:created xsi:type="dcterms:W3CDTF">2019-11-22T15:04:02Z</dcterms:created>
  <dcterms:modified xsi:type="dcterms:W3CDTF">2019-12-08T13:54:04Z</dcterms:modified>
</cp:coreProperties>
</file>