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0" r:id="rId3"/>
    <p:sldId id="259" r:id="rId4"/>
    <p:sldId id="257" r:id="rId5"/>
    <p:sldId id="258" r:id="rId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665626-13BB-473C-BD80-8D16BA4B5681}" type="datetimeFigureOut">
              <a:rPr lang="cs-CZ" smtClean="0"/>
              <a:t>09.12.2019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0B393A-8FD9-4E30-AB4D-4425DCB217B7}" type="slidenum">
              <a:rPr lang="cs-CZ" smtClean="0"/>
              <a:t>‹#›</a:t>
            </a:fld>
            <a:endParaRPr lang="cs-CZ"/>
          </a:p>
        </p:txBody>
      </p:sp>
    </p:spTree>
    <p:extLst>
      <p:ext uri="{BB962C8B-B14F-4D97-AF65-F5344CB8AC3E}">
        <p14:creationId xmlns:p14="http://schemas.microsoft.com/office/powerpoint/2010/main" val="3964098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F0B393A-8FD9-4E30-AB4D-4425DCB217B7}" type="slidenum">
              <a:rPr lang="cs-CZ" smtClean="0"/>
              <a:t>5</a:t>
            </a:fld>
            <a:endParaRPr lang="cs-CZ"/>
          </a:p>
        </p:txBody>
      </p:sp>
    </p:spTree>
    <p:extLst>
      <p:ext uri="{BB962C8B-B14F-4D97-AF65-F5344CB8AC3E}">
        <p14:creationId xmlns:p14="http://schemas.microsoft.com/office/powerpoint/2010/main" val="3070480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A5B5CC-9C6C-4E49-8DD2-C97DFEEA2C3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281DB832-2425-2A48-A89C-665A46DFA5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C09493D-EFD5-AA40-BA10-FBB7B138474A}"/>
              </a:ext>
            </a:extLst>
          </p:cNvPr>
          <p:cNvSpPr>
            <a:spLocks noGrp="1"/>
          </p:cNvSpPr>
          <p:nvPr>
            <p:ph type="dt" sz="half" idx="10"/>
          </p:nvPr>
        </p:nvSpPr>
        <p:spPr/>
        <p:txBody>
          <a:bodyPr/>
          <a:lstStyle/>
          <a:p>
            <a:fld id="{4A3C4419-873B-7243-A4E0-EB7F4DA74351}" type="datetimeFigureOut">
              <a:rPr lang="cs-CZ"/>
              <a:t>09.12.2019</a:t>
            </a:fld>
            <a:endParaRPr lang="cs-CZ"/>
          </a:p>
        </p:txBody>
      </p:sp>
      <p:sp>
        <p:nvSpPr>
          <p:cNvPr id="5" name="Zástupný symbol pro zápatí 4">
            <a:extLst>
              <a:ext uri="{FF2B5EF4-FFF2-40B4-BE49-F238E27FC236}">
                <a16:creationId xmlns:a16="http://schemas.microsoft.com/office/drawing/2014/main" id="{62C6BB94-5290-FA47-A05E-B77FB26C26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801D43E-DEC5-084A-A14A-CB0C94D2A5E1}"/>
              </a:ext>
            </a:extLst>
          </p:cNvPr>
          <p:cNvSpPr>
            <a:spLocks noGrp="1"/>
          </p:cNvSpPr>
          <p:nvPr>
            <p:ph type="sldNum" sz="quarter" idx="12"/>
          </p:nvPr>
        </p:nvSpPr>
        <p:spPr/>
        <p:txBody>
          <a:bodyPr/>
          <a:lstStyle/>
          <a:p>
            <a:fld id="{2989DE01-7B32-AA45-BF71-861CBFA55BFC}" type="slidenum">
              <a:rPr lang="cs-CZ"/>
              <a:t>‹#›</a:t>
            </a:fld>
            <a:endParaRPr lang="cs-CZ"/>
          </a:p>
        </p:txBody>
      </p:sp>
    </p:spTree>
    <p:extLst>
      <p:ext uri="{BB962C8B-B14F-4D97-AF65-F5344CB8AC3E}">
        <p14:creationId xmlns:p14="http://schemas.microsoft.com/office/powerpoint/2010/main" val="1665690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5DA406-98ED-0448-8F65-4E41217A915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062A4E1C-B55F-D648-9BF8-7EDCB6E3EFE3}"/>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A9CFCAC-92D1-994A-AFD3-CA8AF1153AED}"/>
              </a:ext>
            </a:extLst>
          </p:cNvPr>
          <p:cNvSpPr>
            <a:spLocks noGrp="1"/>
          </p:cNvSpPr>
          <p:nvPr>
            <p:ph type="dt" sz="half" idx="10"/>
          </p:nvPr>
        </p:nvSpPr>
        <p:spPr/>
        <p:txBody>
          <a:bodyPr/>
          <a:lstStyle/>
          <a:p>
            <a:fld id="{4A3C4419-873B-7243-A4E0-EB7F4DA74351}" type="datetimeFigureOut">
              <a:rPr lang="cs-CZ"/>
              <a:t>09.12.2019</a:t>
            </a:fld>
            <a:endParaRPr lang="cs-CZ"/>
          </a:p>
        </p:txBody>
      </p:sp>
      <p:sp>
        <p:nvSpPr>
          <p:cNvPr id="5" name="Zástupný symbol pro zápatí 4">
            <a:extLst>
              <a:ext uri="{FF2B5EF4-FFF2-40B4-BE49-F238E27FC236}">
                <a16:creationId xmlns:a16="http://schemas.microsoft.com/office/drawing/2014/main" id="{7FD8074A-58E2-154F-A31D-E3423F1E33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1EF97E5-87CC-0042-8A29-0BCB0C72B535}"/>
              </a:ext>
            </a:extLst>
          </p:cNvPr>
          <p:cNvSpPr>
            <a:spLocks noGrp="1"/>
          </p:cNvSpPr>
          <p:nvPr>
            <p:ph type="sldNum" sz="quarter" idx="12"/>
          </p:nvPr>
        </p:nvSpPr>
        <p:spPr/>
        <p:txBody>
          <a:bodyPr/>
          <a:lstStyle/>
          <a:p>
            <a:fld id="{2989DE01-7B32-AA45-BF71-861CBFA55BFC}" type="slidenum">
              <a:rPr lang="cs-CZ"/>
              <a:t>‹#›</a:t>
            </a:fld>
            <a:endParaRPr lang="cs-CZ"/>
          </a:p>
        </p:txBody>
      </p:sp>
    </p:spTree>
    <p:extLst>
      <p:ext uri="{BB962C8B-B14F-4D97-AF65-F5344CB8AC3E}">
        <p14:creationId xmlns:p14="http://schemas.microsoft.com/office/powerpoint/2010/main" val="28384176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FA644106-499A-8A4E-B080-81379B6A6EC9}"/>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7062E89A-DA0D-D344-8D79-659BABE86BF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D0716F4-9D9B-9840-A752-F3AF9A5D2A8B}"/>
              </a:ext>
            </a:extLst>
          </p:cNvPr>
          <p:cNvSpPr>
            <a:spLocks noGrp="1"/>
          </p:cNvSpPr>
          <p:nvPr>
            <p:ph type="dt" sz="half" idx="10"/>
          </p:nvPr>
        </p:nvSpPr>
        <p:spPr/>
        <p:txBody>
          <a:bodyPr/>
          <a:lstStyle/>
          <a:p>
            <a:fld id="{4A3C4419-873B-7243-A4E0-EB7F4DA74351}" type="datetimeFigureOut">
              <a:rPr lang="cs-CZ"/>
              <a:t>09.12.2019</a:t>
            </a:fld>
            <a:endParaRPr lang="cs-CZ"/>
          </a:p>
        </p:txBody>
      </p:sp>
      <p:sp>
        <p:nvSpPr>
          <p:cNvPr id="5" name="Zástupný symbol pro zápatí 4">
            <a:extLst>
              <a:ext uri="{FF2B5EF4-FFF2-40B4-BE49-F238E27FC236}">
                <a16:creationId xmlns:a16="http://schemas.microsoft.com/office/drawing/2014/main" id="{FFCCDE1E-0E1C-8549-AEB5-9FCD9EC5F42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F87194E-FC25-8D4B-93DB-C39DBB7972CB}"/>
              </a:ext>
            </a:extLst>
          </p:cNvPr>
          <p:cNvSpPr>
            <a:spLocks noGrp="1"/>
          </p:cNvSpPr>
          <p:nvPr>
            <p:ph type="sldNum" sz="quarter" idx="12"/>
          </p:nvPr>
        </p:nvSpPr>
        <p:spPr/>
        <p:txBody>
          <a:bodyPr/>
          <a:lstStyle/>
          <a:p>
            <a:fld id="{2989DE01-7B32-AA45-BF71-861CBFA55BFC}" type="slidenum">
              <a:rPr lang="cs-CZ"/>
              <a:t>‹#›</a:t>
            </a:fld>
            <a:endParaRPr lang="cs-CZ"/>
          </a:p>
        </p:txBody>
      </p:sp>
    </p:spTree>
    <p:extLst>
      <p:ext uri="{BB962C8B-B14F-4D97-AF65-F5344CB8AC3E}">
        <p14:creationId xmlns:p14="http://schemas.microsoft.com/office/powerpoint/2010/main" val="29501823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943E5D-A41F-024A-B5E7-CCDDFA97922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2CC0C2D7-75E9-5A4A-B8AA-A7B5E80E1319}"/>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50B3BF3-47F7-DA42-B422-C86283627FD7}"/>
              </a:ext>
            </a:extLst>
          </p:cNvPr>
          <p:cNvSpPr>
            <a:spLocks noGrp="1"/>
          </p:cNvSpPr>
          <p:nvPr>
            <p:ph type="dt" sz="half" idx="10"/>
          </p:nvPr>
        </p:nvSpPr>
        <p:spPr/>
        <p:txBody>
          <a:bodyPr/>
          <a:lstStyle/>
          <a:p>
            <a:fld id="{4A3C4419-873B-7243-A4E0-EB7F4DA74351}" type="datetimeFigureOut">
              <a:rPr lang="cs-CZ"/>
              <a:t>09.12.2019</a:t>
            </a:fld>
            <a:endParaRPr lang="cs-CZ"/>
          </a:p>
        </p:txBody>
      </p:sp>
      <p:sp>
        <p:nvSpPr>
          <p:cNvPr id="5" name="Zástupný symbol pro zápatí 4">
            <a:extLst>
              <a:ext uri="{FF2B5EF4-FFF2-40B4-BE49-F238E27FC236}">
                <a16:creationId xmlns:a16="http://schemas.microsoft.com/office/drawing/2014/main" id="{FE63627D-5B06-A849-94BA-46FEF41879D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21E23ED-E778-4A44-864D-9736A4308036}"/>
              </a:ext>
            </a:extLst>
          </p:cNvPr>
          <p:cNvSpPr>
            <a:spLocks noGrp="1"/>
          </p:cNvSpPr>
          <p:nvPr>
            <p:ph type="sldNum" sz="quarter" idx="12"/>
          </p:nvPr>
        </p:nvSpPr>
        <p:spPr/>
        <p:txBody>
          <a:bodyPr/>
          <a:lstStyle/>
          <a:p>
            <a:fld id="{2989DE01-7B32-AA45-BF71-861CBFA55BFC}" type="slidenum">
              <a:rPr lang="cs-CZ"/>
              <a:t>‹#›</a:t>
            </a:fld>
            <a:endParaRPr lang="cs-CZ"/>
          </a:p>
        </p:txBody>
      </p:sp>
    </p:spTree>
    <p:extLst>
      <p:ext uri="{BB962C8B-B14F-4D97-AF65-F5344CB8AC3E}">
        <p14:creationId xmlns:p14="http://schemas.microsoft.com/office/powerpoint/2010/main" val="21206922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7A9E70-4CC4-5D4C-82A5-057025BD09F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DD9F87CB-4887-FC4D-AEC0-007CB4DA39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AA03B0EC-C6FB-FF4F-9A01-5A42EB37002F}"/>
              </a:ext>
            </a:extLst>
          </p:cNvPr>
          <p:cNvSpPr>
            <a:spLocks noGrp="1"/>
          </p:cNvSpPr>
          <p:nvPr>
            <p:ph type="dt" sz="half" idx="10"/>
          </p:nvPr>
        </p:nvSpPr>
        <p:spPr/>
        <p:txBody>
          <a:bodyPr/>
          <a:lstStyle/>
          <a:p>
            <a:fld id="{4A3C4419-873B-7243-A4E0-EB7F4DA74351}" type="datetimeFigureOut">
              <a:rPr lang="cs-CZ"/>
              <a:t>09.12.2019</a:t>
            </a:fld>
            <a:endParaRPr lang="cs-CZ"/>
          </a:p>
        </p:txBody>
      </p:sp>
      <p:sp>
        <p:nvSpPr>
          <p:cNvPr id="5" name="Zástupný symbol pro zápatí 4">
            <a:extLst>
              <a:ext uri="{FF2B5EF4-FFF2-40B4-BE49-F238E27FC236}">
                <a16:creationId xmlns:a16="http://schemas.microsoft.com/office/drawing/2014/main" id="{7DE08016-E535-0D44-867E-93CD8E516DB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C0433EC-8F91-774B-B546-91FFA940485B}"/>
              </a:ext>
            </a:extLst>
          </p:cNvPr>
          <p:cNvSpPr>
            <a:spLocks noGrp="1"/>
          </p:cNvSpPr>
          <p:nvPr>
            <p:ph type="sldNum" sz="quarter" idx="12"/>
          </p:nvPr>
        </p:nvSpPr>
        <p:spPr/>
        <p:txBody>
          <a:bodyPr/>
          <a:lstStyle/>
          <a:p>
            <a:fld id="{2989DE01-7B32-AA45-BF71-861CBFA55BFC}" type="slidenum">
              <a:rPr lang="cs-CZ"/>
              <a:t>‹#›</a:t>
            </a:fld>
            <a:endParaRPr lang="cs-CZ"/>
          </a:p>
        </p:txBody>
      </p:sp>
    </p:spTree>
    <p:extLst>
      <p:ext uri="{BB962C8B-B14F-4D97-AF65-F5344CB8AC3E}">
        <p14:creationId xmlns:p14="http://schemas.microsoft.com/office/powerpoint/2010/main" val="25734688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F24DC1-742C-8747-BA1E-08ACBF9B951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F39DE38-F025-694A-950C-C503FA295D22}"/>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60E8FD36-418B-AF49-92A6-B1D273820C0F}"/>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961952B3-FBB9-2B45-BBA0-EF67973AEEA6}"/>
              </a:ext>
            </a:extLst>
          </p:cNvPr>
          <p:cNvSpPr>
            <a:spLocks noGrp="1"/>
          </p:cNvSpPr>
          <p:nvPr>
            <p:ph type="dt" sz="half" idx="10"/>
          </p:nvPr>
        </p:nvSpPr>
        <p:spPr/>
        <p:txBody>
          <a:bodyPr/>
          <a:lstStyle/>
          <a:p>
            <a:fld id="{4A3C4419-873B-7243-A4E0-EB7F4DA74351}" type="datetimeFigureOut">
              <a:rPr lang="cs-CZ"/>
              <a:t>09.12.2019</a:t>
            </a:fld>
            <a:endParaRPr lang="cs-CZ"/>
          </a:p>
        </p:txBody>
      </p:sp>
      <p:sp>
        <p:nvSpPr>
          <p:cNvPr id="6" name="Zástupný symbol pro zápatí 5">
            <a:extLst>
              <a:ext uri="{FF2B5EF4-FFF2-40B4-BE49-F238E27FC236}">
                <a16:creationId xmlns:a16="http://schemas.microsoft.com/office/drawing/2014/main" id="{D8DEE039-CEBA-4542-8341-A1C83301524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9323C3C-A2AB-5B47-98DA-B20580E553D0}"/>
              </a:ext>
            </a:extLst>
          </p:cNvPr>
          <p:cNvSpPr>
            <a:spLocks noGrp="1"/>
          </p:cNvSpPr>
          <p:nvPr>
            <p:ph type="sldNum" sz="quarter" idx="12"/>
          </p:nvPr>
        </p:nvSpPr>
        <p:spPr/>
        <p:txBody>
          <a:bodyPr/>
          <a:lstStyle/>
          <a:p>
            <a:fld id="{2989DE01-7B32-AA45-BF71-861CBFA55BFC}" type="slidenum">
              <a:rPr lang="cs-CZ"/>
              <a:t>‹#›</a:t>
            </a:fld>
            <a:endParaRPr lang="cs-CZ"/>
          </a:p>
        </p:txBody>
      </p:sp>
    </p:spTree>
    <p:extLst>
      <p:ext uri="{BB962C8B-B14F-4D97-AF65-F5344CB8AC3E}">
        <p14:creationId xmlns:p14="http://schemas.microsoft.com/office/powerpoint/2010/main" val="39182509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55D463-65A6-9242-9B0F-E0C130FB989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73F03599-A70E-DD48-9232-B1E8A11850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6B812FDF-D60E-C544-A035-E944059E9F80}"/>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A88C983D-4996-EA44-96FB-F33ECDCB1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61F2DC78-7448-004C-BFF5-35CE707C3D9B}"/>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37838A9-6D0D-3841-BAE4-19B433DCE055}"/>
              </a:ext>
            </a:extLst>
          </p:cNvPr>
          <p:cNvSpPr>
            <a:spLocks noGrp="1"/>
          </p:cNvSpPr>
          <p:nvPr>
            <p:ph type="dt" sz="half" idx="10"/>
          </p:nvPr>
        </p:nvSpPr>
        <p:spPr/>
        <p:txBody>
          <a:bodyPr/>
          <a:lstStyle/>
          <a:p>
            <a:fld id="{4A3C4419-873B-7243-A4E0-EB7F4DA74351}" type="datetimeFigureOut">
              <a:rPr lang="cs-CZ"/>
              <a:t>09.12.2019</a:t>
            </a:fld>
            <a:endParaRPr lang="cs-CZ"/>
          </a:p>
        </p:txBody>
      </p:sp>
      <p:sp>
        <p:nvSpPr>
          <p:cNvPr id="8" name="Zástupný symbol pro zápatí 7">
            <a:extLst>
              <a:ext uri="{FF2B5EF4-FFF2-40B4-BE49-F238E27FC236}">
                <a16:creationId xmlns:a16="http://schemas.microsoft.com/office/drawing/2014/main" id="{AA929F9C-8D0A-034B-A485-5D8737A0B91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9628BEF-98AB-1340-8395-8F082777CAC6}"/>
              </a:ext>
            </a:extLst>
          </p:cNvPr>
          <p:cNvSpPr>
            <a:spLocks noGrp="1"/>
          </p:cNvSpPr>
          <p:nvPr>
            <p:ph type="sldNum" sz="quarter" idx="12"/>
          </p:nvPr>
        </p:nvSpPr>
        <p:spPr/>
        <p:txBody>
          <a:bodyPr/>
          <a:lstStyle/>
          <a:p>
            <a:fld id="{2989DE01-7B32-AA45-BF71-861CBFA55BFC}" type="slidenum">
              <a:rPr lang="cs-CZ"/>
              <a:t>‹#›</a:t>
            </a:fld>
            <a:endParaRPr lang="cs-CZ"/>
          </a:p>
        </p:txBody>
      </p:sp>
    </p:spTree>
    <p:extLst>
      <p:ext uri="{BB962C8B-B14F-4D97-AF65-F5344CB8AC3E}">
        <p14:creationId xmlns:p14="http://schemas.microsoft.com/office/powerpoint/2010/main" val="35676568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18A204-8FBB-4D4B-AF8D-A09C12955BA2}"/>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9B1AEDFD-3DD6-914A-B99E-E8158E30A4B9}"/>
              </a:ext>
            </a:extLst>
          </p:cNvPr>
          <p:cNvSpPr>
            <a:spLocks noGrp="1"/>
          </p:cNvSpPr>
          <p:nvPr>
            <p:ph type="dt" sz="half" idx="10"/>
          </p:nvPr>
        </p:nvSpPr>
        <p:spPr/>
        <p:txBody>
          <a:bodyPr/>
          <a:lstStyle/>
          <a:p>
            <a:fld id="{4A3C4419-873B-7243-A4E0-EB7F4DA74351}" type="datetimeFigureOut">
              <a:rPr lang="cs-CZ"/>
              <a:t>09.12.2019</a:t>
            </a:fld>
            <a:endParaRPr lang="cs-CZ"/>
          </a:p>
        </p:txBody>
      </p:sp>
      <p:sp>
        <p:nvSpPr>
          <p:cNvPr id="4" name="Zástupný symbol pro zápatí 3">
            <a:extLst>
              <a:ext uri="{FF2B5EF4-FFF2-40B4-BE49-F238E27FC236}">
                <a16:creationId xmlns:a16="http://schemas.microsoft.com/office/drawing/2014/main" id="{117BA4EF-085D-8744-9F51-9773CDC9AA59}"/>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863D8B7-87AF-1143-B873-202F39C2A097}"/>
              </a:ext>
            </a:extLst>
          </p:cNvPr>
          <p:cNvSpPr>
            <a:spLocks noGrp="1"/>
          </p:cNvSpPr>
          <p:nvPr>
            <p:ph type="sldNum" sz="quarter" idx="12"/>
          </p:nvPr>
        </p:nvSpPr>
        <p:spPr/>
        <p:txBody>
          <a:bodyPr/>
          <a:lstStyle/>
          <a:p>
            <a:fld id="{2989DE01-7B32-AA45-BF71-861CBFA55BFC}" type="slidenum">
              <a:rPr lang="cs-CZ"/>
              <a:t>‹#›</a:t>
            </a:fld>
            <a:endParaRPr lang="cs-CZ"/>
          </a:p>
        </p:txBody>
      </p:sp>
    </p:spTree>
    <p:extLst>
      <p:ext uri="{BB962C8B-B14F-4D97-AF65-F5344CB8AC3E}">
        <p14:creationId xmlns:p14="http://schemas.microsoft.com/office/powerpoint/2010/main" val="33066963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4F255CC-B733-7244-A104-8868EB8CEEF1}"/>
              </a:ext>
            </a:extLst>
          </p:cNvPr>
          <p:cNvSpPr>
            <a:spLocks noGrp="1"/>
          </p:cNvSpPr>
          <p:nvPr>
            <p:ph type="dt" sz="half" idx="10"/>
          </p:nvPr>
        </p:nvSpPr>
        <p:spPr/>
        <p:txBody>
          <a:bodyPr/>
          <a:lstStyle/>
          <a:p>
            <a:fld id="{4A3C4419-873B-7243-A4E0-EB7F4DA74351}" type="datetimeFigureOut">
              <a:rPr lang="cs-CZ"/>
              <a:t>09.12.2019</a:t>
            </a:fld>
            <a:endParaRPr lang="cs-CZ"/>
          </a:p>
        </p:txBody>
      </p:sp>
      <p:sp>
        <p:nvSpPr>
          <p:cNvPr id="3" name="Zástupný symbol pro zápatí 2">
            <a:extLst>
              <a:ext uri="{FF2B5EF4-FFF2-40B4-BE49-F238E27FC236}">
                <a16:creationId xmlns:a16="http://schemas.microsoft.com/office/drawing/2014/main" id="{EB6FE5BE-3330-9C4D-A39A-B37DA4474920}"/>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B5165AD2-382C-8A42-B3DD-7E9B8A5B58D4}"/>
              </a:ext>
            </a:extLst>
          </p:cNvPr>
          <p:cNvSpPr>
            <a:spLocks noGrp="1"/>
          </p:cNvSpPr>
          <p:nvPr>
            <p:ph type="sldNum" sz="quarter" idx="12"/>
          </p:nvPr>
        </p:nvSpPr>
        <p:spPr/>
        <p:txBody>
          <a:bodyPr/>
          <a:lstStyle/>
          <a:p>
            <a:fld id="{2989DE01-7B32-AA45-BF71-861CBFA55BFC}" type="slidenum">
              <a:rPr lang="cs-CZ"/>
              <a:t>‹#›</a:t>
            </a:fld>
            <a:endParaRPr lang="cs-CZ"/>
          </a:p>
        </p:txBody>
      </p:sp>
    </p:spTree>
    <p:extLst>
      <p:ext uri="{BB962C8B-B14F-4D97-AF65-F5344CB8AC3E}">
        <p14:creationId xmlns:p14="http://schemas.microsoft.com/office/powerpoint/2010/main" val="37033894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0E4693-FF52-DB4E-A854-3E599099963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6D8341CC-B9E7-6446-88D8-B315F46975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0002A352-B8C9-A845-A91A-67D543B2AC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DDE4781-2D49-CE47-8CE5-3F8ACAA25771}"/>
              </a:ext>
            </a:extLst>
          </p:cNvPr>
          <p:cNvSpPr>
            <a:spLocks noGrp="1"/>
          </p:cNvSpPr>
          <p:nvPr>
            <p:ph type="dt" sz="half" idx="10"/>
          </p:nvPr>
        </p:nvSpPr>
        <p:spPr/>
        <p:txBody>
          <a:bodyPr/>
          <a:lstStyle/>
          <a:p>
            <a:fld id="{4A3C4419-873B-7243-A4E0-EB7F4DA74351}" type="datetimeFigureOut">
              <a:rPr lang="cs-CZ"/>
              <a:t>09.12.2019</a:t>
            </a:fld>
            <a:endParaRPr lang="cs-CZ"/>
          </a:p>
        </p:txBody>
      </p:sp>
      <p:sp>
        <p:nvSpPr>
          <p:cNvPr id="6" name="Zástupný symbol pro zápatí 5">
            <a:extLst>
              <a:ext uri="{FF2B5EF4-FFF2-40B4-BE49-F238E27FC236}">
                <a16:creationId xmlns:a16="http://schemas.microsoft.com/office/drawing/2014/main" id="{AD6D5B94-1CA8-9740-893A-9DBECC64960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21C9332-895D-ED4C-8259-DED0D01C40BE}"/>
              </a:ext>
            </a:extLst>
          </p:cNvPr>
          <p:cNvSpPr>
            <a:spLocks noGrp="1"/>
          </p:cNvSpPr>
          <p:nvPr>
            <p:ph type="sldNum" sz="quarter" idx="12"/>
          </p:nvPr>
        </p:nvSpPr>
        <p:spPr/>
        <p:txBody>
          <a:bodyPr/>
          <a:lstStyle/>
          <a:p>
            <a:fld id="{2989DE01-7B32-AA45-BF71-861CBFA55BFC}" type="slidenum">
              <a:rPr lang="cs-CZ"/>
              <a:t>‹#›</a:t>
            </a:fld>
            <a:endParaRPr lang="cs-CZ"/>
          </a:p>
        </p:txBody>
      </p:sp>
    </p:spTree>
    <p:extLst>
      <p:ext uri="{BB962C8B-B14F-4D97-AF65-F5344CB8AC3E}">
        <p14:creationId xmlns:p14="http://schemas.microsoft.com/office/powerpoint/2010/main" val="4036591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050E2D-74C3-A84A-A463-E7620C99DF0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A62E1A0A-5138-0840-A845-4E08FCAC0D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C83566CF-C5C4-C04E-A0F9-62A446ECE4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11C28B1-40A3-2745-838A-8107028BB64E}"/>
              </a:ext>
            </a:extLst>
          </p:cNvPr>
          <p:cNvSpPr>
            <a:spLocks noGrp="1"/>
          </p:cNvSpPr>
          <p:nvPr>
            <p:ph type="dt" sz="half" idx="10"/>
          </p:nvPr>
        </p:nvSpPr>
        <p:spPr/>
        <p:txBody>
          <a:bodyPr/>
          <a:lstStyle/>
          <a:p>
            <a:fld id="{4A3C4419-873B-7243-A4E0-EB7F4DA74351}" type="datetimeFigureOut">
              <a:rPr lang="cs-CZ"/>
              <a:t>09.12.2019</a:t>
            </a:fld>
            <a:endParaRPr lang="cs-CZ"/>
          </a:p>
        </p:txBody>
      </p:sp>
      <p:sp>
        <p:nvSpPr>
          <p:cNvPr id="6" name="Zástupný symbol pro zápatí 5">
            <a:extLst>
              <a:ext uri="{FF2B5EF4-FFF2-40B4-BE49-F238E27FC236}">
                <a16:creationId xmlns:a16="http://schemas.microsoft.com/office/drawing/2014/main" id="{D99F91C4-84E5-9042-AE1B-E67E1AF9BE1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A57E73D-28E0-8043-8BD8-841BC00A509E}"/>
              </a:ext>
            </a:extLst>
          </p:cNvPr>
          <p:cNvSpPr>
            <a:spLocks noGrp="1"/>
          </p:cNvSpPr>
          <p:nvPr>
            <p:ph type="sldNum" sz="quarter" idx="12"/>
          </p:nvPr>
        </p:nvSpPr>
        <p:spPr/>
        <p:txBody>
          <a:bodyPr/>
          <a:lstStyle/>
          <a:p>
            <a:fld id="{2989DE01-7B32-AA45-BF71-861CBFA55BFC}" type="slidenum">
              <a:rPr lang="cs-CZ"/>
              <a:t>‹#›</a:t>
            </a:fld>
            <a:endParaRPr lang="cs-CZ"/>
          </a:p>
        </p:txBody>
      </p:sp>
    </p:spTree>
    <p:extLst>
      <p:ext uri="{BB962C8B-B14F-4D97-AF65-F5344CB8AC3E}">
        <p14:creationId xmlns:p14="http://schemas.microsoft.com/office/powerpoint/2010/main" val="39407807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2EFBF12D-C60D-2D44-B683-4C93410E29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29E0B301-D2BD-CC4E-A01B-88C03681CC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9807A0B-175A-0448-ACDD-8498513318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3C4419-873B-7243-A4E0-EB7F4DA74351}" type="datetimeFigureOut">
              <a:rPr lang="cs-CZ"/>
              <a:t>09.12.2019</a:t>
            </a:fld>
            <a:endParaRPr lang="cs-CZ"/>
          </a:p>
        </p:txBody>
      </p:sp>
      <p:sp>
        <p:nvSpPr>
          <p:cNvPr id="5" name="Zástupný symbol pro zápatí 4">
            <a:extLst>
              <a:ext uri="{FF2B5EF4-FFF2-40B4-BE49-F238E27FC236}">
                <a16:creationId xmlns:a16="http://schemas.microsoft.com/office/drawing/2014/main" id="{F358D0E1-D385-4944-8FB1-930E6F8413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1B2784F-E84C-4148-AD2A-B3452D6D88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9DE01-7B32-AA45-BF71-861CBFA55BFC}" type="slidenum">
              <a:rPr lang="cs-CZ"/>
              <a:t>‹#›</a:t>
            </a:fld>
            <a:endParaRPr lang="cs-CZ"/>
          </a:p>
        </p:txBody>
      </p:sp>
    </p:spTree>
    <p:extLst>
      <p:ext uri="{BB962C8B-B14F-4D97-AF65-F5344CB8AC3E}">
        <p14:creationId xmlns:p14="http://schemas.microsoft.com/office/powerpoint/2010/main" val="3891950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0AFCA0-9F67-2546-894A-48A0206BB18C}"/>
              </a:ext>
            </a:extLst>
          </p:cNvPr>
          <p:cNvSpPr>
            <a:spLocks noGrp="1"/>
          </p:cNvSpPr>
          <p:nvPr>
            <p:ph type="ctrTitle"/>
          </p:nvPr>
        </p:nvSpPr>
        <p:spPr>
          <a:xfrm>
            <a:off x="1523999" y="593387"/>
            <a:ext cx="9144000" cy="2387600"/>
          </a:xfrm>
        </p:spPr>
        <p:txBody>
          <a:bodyPr/>
          <a:lstStyle/>
          <a:p>
            <a:r>
              <a:rPr lang="cs-CZ" b="1" dirty="0"/>
              <a:t>Erasmus </a:t>
            </a:r>
            <a:r>
              <a:rPr lang="cs-CZ" b="1" dirty="0" err="1"/>
              <a:t>days</a:t>
            </a:r>
            <a:r>
              <a:rPr lang="cs-CZ" b="1" dirty="0"/>
              <a:t> </a:t>
            </a:r>
            <a:r>
              <a:rPr lang="cs-CZ" b="1" dirty="0" err="1"/>
              <a:t>at</a:t>
            </a:r>
            <a:r>
              <a:rPr lang="cs-CZ" b="1" dirty="0"/>
              <a:t> OA Příbram</a:t>
            </a:r>
          </a:p>
        </p:txBody>
      </p:sp>
      <p:pic>
        <p:nvPicPr>
          <p:cNvPr id="1026" name="Picture 2" descr="Výsledek obrázku pro erasmus">
            <a:extLst>
              <a:ext uri="{FF2B5EF4-FFF2-40B4-BE49-F238E27FC236}">
                <a16:creationId xmlns:a16="http://schemas.microsoft.com/office/drawing/2014/main" id="{3EB14D10-04D4-4DAD-B3D2-9764BDDE5A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7708" y="3356042"/>
            <a:ext cx="3269503" cy="2178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27060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05BA93-0347-42E7-802A-54304F6E6B20}"/>
              </a:ext>
            </a:extLst>
          </p:cNvPr>
          <p:cNvSpPr>
            <a:spLocks noGrp="1"/>
          </p:cNvSpPr>
          <p:nvPr>
            <p:ph type="title"/>
          </p:nvPr>
        </p:nvSpPr>
        <p:spPr>
          <a:xfrm>
            <a:off x="696797" y="768122"/>
            <a:ext cx="10515600" cy="5454548"/>
          </a:xfrm>
        </p:spPr>
        <p:txBody>
          <a:bodyPr>
            <a:noAutofit/>
          </a:bodyPr>
          <a:lstStyle/>
          <a:p>
            <a:r>
              <a:rPr lang="en-GB" sz="2800" b="1" dirty="0">
                <a:solidFill>
                  <a:srgbClr val="002060"/>
                </a:solidFill>
              </a:rPr>
              <a:t>On October 11, 2019, </a:t>
            </a:r>
            <a:r>
              <a:rPr lang="en-GB" sz="2800" b="1" dirty="0" err="1">
                <a:solidFill>
                  <a:srgbClr val="002060"/>
                </a:solidFill>
              </a:rPr>
              <a:t>ErasmusDay</a:t>
            </a:r>
            <a:r>
              <a:rPr lang="en-GB" sz="2800" b="1" dirty="0">
                <a:solidFill>
                  <a:srgbClr val="002060"/>
                </a:solidFill>
              </a:rPr>
              <a:t> was organised in our school. First, presentations of projects in which our students participate, were presented. Secondly, each class had to present one country. Students prepared typical food of the country, information about the country and some students were even dressed in national costumes. Finally students and teachers evaluated the presentations and tried to choose the best class. </a:t>
            </a:r>
            <a:br>
              <a:rPr lang="en-GB" sz="2800" b="1" dirty="0">
                <a:solidFill>
                  <a:srgbClr val="002060"/>
                </a:solidFill>
              </a:rPr>
            </a:br>
            <a:br>
              <a:rPr lang="cs-CZ" sz="2800" b="1" dirty="0">
                <a:solidFill>
                  <a:srgbClr val="002060"/>
                </a:solidFill>
              </a:rPr>
            </a:br>
            <a:br>
              <a:rPr lang="cs-CZ" sz="2800" b="1" dirty="0">
                <a:solidFill>
                  <a:srgbClr val="002060"/>
                </a:solidFill>
              </a:rPr>
            </a:br>
            <a:r>
              <a:rPr lang="cs-CZ" sz="2800" b="1" dirty="0">
                <a:solidFill>
                  <a:srgbClr val="002060"/>
                </a:solidFill>
              </a:rPr>
              <a:t>Dne 11. 10. 2019, se na naší škole konal Erasmus </a:t>
            </a:r>
            <a:r>
              <a:rPr lang="cs-CZ" sz="2800" b="1" dirty="0" err="1">
                <a:solidFill>
                  <a:srgbClr val="002060"/>
                </a:solidFill>
              </a:rPr>
              <a:t>Day</a:t>
            </a:r>
            <a:r>
              <a:rPr lang="cs-CZ" sz="2800" b="1" dirty="0">
                <a:solidFill>
                  <a:srgbClr val="002060"/>
                </a:solidFill>
              </a:rPr>
              <a:t>. Nejdříve se prezentovaly prezentace různých projektů, kterých se naši žáci zúčastnili. Každá třída měla za úkol prezentovat jednu zemi. Studenti si připravili typické jídlo, informace o dané zemi a někteří se oblékli do kostýmů. Potom připravené prezentace hodnotili žáci a učitelé a na konci vybrali vítěze s nejlepší prezentací. </a:t>
            </a:r>
          </a:p>
        </p:txBody>
      </p:sp>
    </p:spTree>
    <p:extLst>
      <p:ext uri="{BB962C8B-B14F-4D97-AF65-F5344CB8AC3E}">
        <p14:creationId xmlns:p14="http://schemas.microsoft.com/office/powerpoint/2010/main" val="40136218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4">
            <a:extLst>
              <a:ext uri="{FF2B5EF4-FFF2-40B4-BE49-F238E27FC236}">
                <a16:creationId xmlns:a16="http://schemas.microsoft.com/office/drawing/2014/main" id="{42C025E2-4F38-0C45-B7A1-1ABC298485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359" y="623563"/>
            <a:ext cx="3718765" cy="4998340"/>
          </a:xfrm>
          <a:prstGeom prst="rect">
            <a:avLst/>
          </a:prstGeom>
        </p:spPr>
      </p:pic>
      <p:pic>
        <p:nvPicPr>
          <p:cNvPr id="6" name="Obrázek 6">
            <a:extLst>
              <a:ext uri="{FF2B5EF4-FFF2-40B4-BE49-F238E27FC236}">
                <a16:creationId xmlns:a16="http://schemas.microsoft.com/office/drawing/2014/main" id="{988A48FD-F3A8-974D-8570-0D311E00FF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8559" y="623564"/>
            <a:ext cx="3718765" cy="4998340"/>
          </a:xfrm>
          <a:prstGeom prst="rect">
            <a:avLst/>
          </a:prstGeom>
        </p:spPr>
      </p:pic>
      <p:pic>
        <p:nvPicPr>
          <p:cNvPr id="8" name="Obrázek 8">
            <a:extLst>
              <a:ext uri="{FF2B5EF4-FFF2-40B4-BE49-F238E27FC236}">
                <a16:creationId xmlns:a16="http://schemas.microsoft.com/office/drawing/2014/main" id="{68854FA8-EAB7-2B42-97F8-14EB8A75F0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84669" y="623563"/>
            <a:ext cx="3718765" cy="4998340"/>
          </a:xfrm>
          <a:prstGeom prst="rect">
            <a:avLst/>
          </a:prstGeom>
        </p:spPr>
      </p:pic>
    </p:spTree>
    <p:extLst>
      <p:ext uri="{BB962C8B-B14F-4D97-AF65-F5344CB8AC3E}">
        <p14:creationId xmlns:p14="http://schemas.microsoft.com/office/powerpoint/2010/main" val="41675773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4">
            <a:extLst>
              <a:ext uri="{FF2B5EF4-FFF2-40B4-BE49-F238E27FC236}">
                <a16:creationId xmlns:a16="http://schemas.microsoft.com/office/drawing/2014/main" id="{2D58DEC7-2AB9-E746-A3DB-7CC62B60C35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4872" y="324050"/>
            <a:ext cx="5691128" cy="3203450"/>
          </a:xfrm>
          <a:prstGeom prst="rect">
            <a:avLst/>
          </a:prstGeom>
        </p:spPr>
      </p:pic>
      <p:pic>
        <p:nvPicPr>
          <p:cNvPr id="6" name="Obrázek 6">
            <a:extLst>
              <a:ext uri="{FF2B5EF4-FFF2-40B4-BE49-F238E27FC236}">
                <a16:creationId xmlns:a16="http://schemas.microsoft.com/office/drawing/2014/main" id="{EB359386-F18C-5242-8455-6FC4E4F90B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44617" y="324051"/>
            <a:ext cx="5442511" cy="3104950"/>
          </a:xfrm>
          <a:prstGeom prst="rect">
            <a:avLst/>
          </a:prstGeom>
        </p:spPr>
      </p:pic>
      <p:pic>
        <p:nvPicPr>
          <p:cNvPr id="8" name="Obrázek 8">
            <a:extLst>
              <a:ext uri="{FF2B5EF4-FFF2-40B4-BE49-F238E27FC236}">
                <a16:creationId xmlns:a16="http://schemas.microsoft.com/office/drawing/2014/main" id="{CBFC6BA0-E09F-734C-886A-8297E2DDCFE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2697" y="3654550"/>
            <a:ext cx="5603304" cy="3154015"/>
          </a:xfrm>
          <a:prstGeom prst="rect">
            <a:avLst/>
          </a:prstGeom>
        </p:spPr>
      </p:pic>
      <p:pic>
        <p:nvPicPr>
          <p:cNvPr id="10" name="Obrázek 10">
            <a:extLst>
              <a:ext uri="{FF2B5EF4-FFF2-40B4-BE49-F238E27FC236}">
                <a16:creationId xmlns:a16="http://schemas.microsoft.com/office/drawing/2014/main" id="{9C043A16-9BF3-D543-832D-98D741B40C8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44617" y="3527500"/>
            <a:ext cx="5354686" cy="3014072"/>
          </a:xfrm>
          <a:prstGeom prst="rect">
            <a:avLst/>
          </a:prstGeom>
        </p:spPr>
      </p:pic>
    </p:spTree>
    <p:extLst>
      <p:ext uri="{BB962C8B-B14F-4D97-AF65-F5344CB8AC3E}">
        <p14:creationId xmlns:p14="http://schemas.microsoft.com/office/powerpoint/2010/main" val="29749278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4">
            <a:extLst>
              <a:ext uri="{FF2B5EF4-FFF2-40B4-BE49-F238E27FC236}">
                <a16:creationId xmlns:a16="http://schemas.microsoft.com/office/drawing/2014/main" id="{B4D00D6A-05AB-644A-8CCB-8A5EF151C52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0847" y="191909"/>
            <a:ext cx="5715153" cy="3216973"/>
          </a:xfrm>
          <a:prstGeom prst="rect">
            <a:avLst/>
          </a:prstGeom>
        </p:spPr>
      </p:pic>
      <p:pic>
        <p:nvPicPr>
          <p:cNvPr id="6" name="Obrázek 6">
            <a:extLst>
              <a:ext uri="{FF2B5EF4-FFF2-40B4-BE49-F238E27FC236}">
                <a16:creationId xmlns:a16="http://schemas.microsoft.com/office/drawing/2014/main" id="{3F03EFA8-C69C-3743-BED9-8EA604144F4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27933" y="2525563"/>
            <a:ext cx="5339069" cy="3973261"/>
          </a:xfrm>
          <a:prstGeom prst="rect">
            <a:avLst/>
          </a:prstGeom>
        </p:spPr>
      </p:pic>
      <p:pic>
        <p:nvPicPr>
          <p:cNvPr id="3" name="Obrázek 2">
            <a:extLst>
              <a:ext uri="{FF2B5EF4-FFF2-40B4-BE49-F238E27FC236}">
                <a16:creationId xmlns:a16="http://schemas.microsoft.com/office/drawing/2014/main" id="{ECA09952-7E55-44CD-A0D2-34D8877F91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500890">
            <a:off x="839252" y="4512193"/>
            <a:ext cx="4219575" cy="1085850"/>
          </a:xfrm>
          <a:prstGeom prst="rect">
            <a:avLst/>
          </a:prstGeom>
        </p:spPr>
      </p:pic>
      <p:pic>
        <p:nvPicPr>
          <p:cNvPr id="7" name="Obrázek 6">
            <a:extLst>
              <a:ext uri="{FF2B5EF4-FFF2-40B4-BE49-F238E27FC236}">
                <a16:creationId xmlns:a16="http://schemas.microsoft.com/office/drawing/2014/main" id="{3158AD79-FEBD-48AF-AEA7-D3A2FD473BE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38950" y="649943"/>
            <a:ext cx="4000500" cy="1143000"/>
          </a:xfrm>
          <a:prstGeom prst="rect">
            <a:avLst/>
          </a:prstGeom>
        </p:spPr>
      </p:pic>
    </p:spTree>
    <p:extLst>
      <p:ext uri="{BB962C8B-B14F-4D97-AF65-F5344CB8AC3E}">
        <p14:creationId xmlns:p14="http://schemas.microsoft.com/office/powerpoint/2010/main" val="28396729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80</Words>
  <Application>Microsoft Office PowerPoint</Application>
  <PresentationFormat>Širokoúhlá obrazovka</PresentationFormat>
  <Paragraphs>3</Paragraphs>
  <Slides>5</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vt:i4>
      </vt:variant>
    </vt:vector>
  </HeadingPairs>
  <TitlesOfParts>
    <vt:vector size="9" baseType="lpstr">
      <vt:lpstr>Arial</vt:lpstr>
      <vt:lpstr>Calibri</vt:lpstr>
      <vt:lpstr>Calibri Light</vt:lpstr>
      <vt:lpstr>Motiv Office</vt:lpstr>
      <vt:lpstr>Erasmus days at OA Příbram</vt:lpstr>
      <vt:lpstr>On October 11, 2019, ErasmusDay was organised in our school. First, presentations of projects in which our students participate, were presented. Secondly, each class had to present one country. Students prepared typical food of the country, information about the country and some students were even dressed in national costumes. Finally students and teachers evaluated the presentations and tried to choose the best class.    Dne 11. 10. 2019, se na naší škole konal Erasmus Day. Nejdříve se prezentovaly prezentace různých projektů, kterých se naši žáci zúčastnili. Každá třída měla za úkol prezentovat jednu zemi. Studenti si připravili typické jídlo, informace o dané zemi a někteří se oblékli do kostýmů. Potom připravené prezentace hodnotili žáci a učitelé a na konci vybrali vítěze s nejlepší prezentací. </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day plus</dc:title>
  <dc:creator>Neznámý uživatel</dc:creator>
  <cp:lastModifiedBy>llexova@oapb.cz</cp:lastModifiedBy>
  <cp:revision>6</cp:revision>
  <dcterms:created xsi:type="dcterms:W3CDTF">2019-10-13T18:34:35Z</dcterms:created>
  <dcterms:modified xsi:type="dcterms:W3CDTF">2019-12-09T14:01:52Z</dcterms:modified>
</cp:coreProperties>
</file>